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4"/>
  </p:sldMasterIdLst>
  <p:notesMasterIdLst>
    <p:notesMasterId r:id="rId34"/>
  </p:notesMasterIdLst>
  <p:sldIdLst>
    <p:sldId id="375" r:id="rId5"/>
    <p:sldId id="376" r:id="rId6"/>
    <p:sldId id="377" r:id="rId7"/>
    <p:sldId id="378" r:id="rId8"/>
    <p:sldId id="379" r:id="rId9"/>
    <p:sldId id="380" r:id="rId10"/>
    <p:sldId id="381" r:id="rId11"/>
    <p:sldId id="382" r:id="rId12"/>
    <p:sldId id="383" r:id="rId13"/>
    <p:sldId id="384" r:id="rId14"/>
    <p:sldId id="385" r:id="rId15"/>
    <p:sldId id="386" r:id="rId16"/>
    <p:sldId id="387" r:id="rId17"/>
    <p:sldId id="388" r:id="rId18"/>
    <p:sldId id="389" r:id="rId19"/>
    <p:sldId id="390" r:id="rId20"/>
    <p:sldId id="391" r:id="rId21"/>
    <p:sldId id="392" r:id="rId22"/>
    <p:sldId id="393" r:id="rId23"/>
    <p:sldId id="394" r:id="rId24"/>
    <p:sldId id="395" r:id="rId25"/>
    <p:sldId id="396" r:id="rId26"/>
    <p:sldId id="397" r:id="rId27"/>
    <p:sldId id="398" r:id="rId28"/>
    <p:sldId id="399" r:id="rId29"/>
    <p:sldId id="400" r:id="rId30"/>
    <p:sldId id="401" r:id="rId31"/>
    <p:sldId id="402" r:id="rId32"/>
    <p:sldId id="370" r:id="rId33"/>
  </p:sldIdLst>
  <p:sldSz cx="12192000" cy="6858000"/>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3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422"/>
    <a:srgbClr val="0054A6"/>
    <a:srgbClr val="B9B9B9"/>
    <a:srgbClr val="E2E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650" autoAdjust="0"/>
    <p:restoredTop sz="96370" autoAdjust="0"/>
  </p:normalViewPr>
  <p:slideViewPr>
    <p:cSldViewPr snapToGrid="0">
      <p:cViewPr varScale="1">
        <p:scale>
          <a:sx n="46" d="100"/>
          <a:sy n="46" d="100"/>
        </p:scale>
        <p:origin x="72" y="1566"/>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7" d="100"/>
          <a:sy n="87" d="100"/>
        </p:scale>
        <p:origin x="3840" y="84"/>
      </p:cViewPr>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2F9D6-24C7-48C4-BF52-BF59CF05959A}" type="datetimeFigureOut">
              <a:rPr lang="en-US" smtClean="0"/>
              <a:t>2/26/2018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AA1B9-4A5C-416D-8307-0301411157F2}" type="slidenum">
              <a:rPr lang="en-US" smtClean="0"/>
              <a:t>‹#›</a:t>
            </a:fld>
            <a:endParaRPr lang="en-US" dirty="0"/>
          </a:p>
        </p:txBody>
      </p:sp>
    </p:spTree>
    <p:extLst>
      <p:ext uri="{BB962C8B-B14F-4D97-AF65-F5344CB8AC3E}">
        <p14:creationId xmlns:p14="http://schemas.microsoft.com/office/powerpoint/2010/main" val="37602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CB28845C-5473-4D3D-B5FA-430CA396C6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319A429D-6789-4FE3-9E51-A0C4749B70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6387" name="Slide Number Placeholder 3">
            <a:extLst>
              <a:ext uri="{FF2B5EF4-FFF2-40B4-BE49-F238E27FC236}">
                <a16:creationId xmlns:a16="http://schemas.microsoft.com/office/drawing/2014/main" id="{AC226E58-7311-4B29-80E4-DA55F5F637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CE0C097-80D8-44A7-8EE7-9CAD5770111C}" type="slidenum">
              <a:rPr lang="en-US" altLang="en-US" sz="1200"/>
              <a:pPr eaLnBrk="1" hangingPunct="1"/>
              <a:t>1</a:t>
            </a:fld>
            <a:endParaRPr lang="en-US" altLang="en-US" sz="1200" dirty="0"/>
          </a:p>
        </p:txBody>
      </p:sp>
    </p:spTree>
    <p:extLst>
      <p:ext uri="{BB962C8B-B14F-4D97-AF65-F5344CB8AC3E}">
        <p14:creationId xmlns:p14="http://schemas.microsoft.com/office/powerpoint/2010/main" val="3725070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3E8B906C-8714-4AAA-A71C-F8703C440F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43E50549-04AF-49A0-B798-D7C71BD2D3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4819" name="Slide Number Placeholder 3">
            <a:extLst>
              <a:ext uri="{FF2B5EF4-FFF2-40B4-BE49-F238E27FC236}">
                <a16:creationId xmlns:a16="http://schemas.microsoft.com/office/drawing/2014/main" id="{4875F3AD-9009-4733-A9CF-F5503BAD58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A571402-C1AB-45FA-8CD6-03034CFD4934}" type="slidenum">
              <a:rPr lang="en-US" altLang="en-US" sz="1200"/>
              <a:pPr eaLnBrk="1" hangingPunct="1"/>
              <a:t>10</a:t>
            </a:fld>
            <a:endParaRPr lang="en-US" altLang="en-US" sz="1200" dirty="0"/>
          </a:p>
        </p:txBody>
      </p:sp>
    </p:spTree>
    <p:extLst>
      <p:ext uri="{BB962C8B-B14F-4D97-AF65-F5344CB8AC3E}">
        <p14:creationId xmlns:p14="http://schemas.microsoft.com/office/powerpoint/2010/main" val="2082032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5AA28F7E-EAAE-4A30-A124-DCFEF0F13B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2E9588C0-46B7-4BDB-90C7-037D888FBE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Take Note: Group Policy is supported in Windows 10 Professional and Enterprise editions. </a:t>
            </a:r>
          </a:p>
        </p:txBody>
      </p:sp>
      <p:sp>
        <p:nvSpPr>
          <p:cNvPr id="36867" name="Slide Number Placeholder 3">
            <a:extLst>
              <a:ext uri="{FF2B5EF4-FFF2-40B4-BE49-F238E27FC236}">
                <a16:creationId xmlns:a16="http://schemas.microsoft.com/office/drawing/2014/main" id="{DB4C375A-74DF-4014-92C1-500A76DD67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D9F8FDB-FD75-488B-9891-C45908CA55FB}" type="slidenum">
              <a:rPr lang="en-US" altLang="en-US" sz="1200"/>
              <a:pPr eaLnBrk="1" hangingPunct="1"/>
              <a:t>11</a:t>
            </a:fld>
            <a:endParaRPr lang="en-US" altLang="en-US" sz="1200" dirty="0"/>
          </a:p>
        </p:txBody>
      </p:sp>
    </p:spTree>
    <p:extLst>
      <p:ext uri="{BB962C8B-B14F-4D97-AF65-F5344CB8AC3E}">
        <p14:creationId xmlns:p14="http://schemas.microsoft.com/office/powerpoint/2010/main" val="4012777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B2503216-17C8-4BA6-BF57-343ACC2F84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a:extLst>
              <a:ext uri="{FF2B5EF4-FFF2-40B4-BE49-F238E27FC236}">
                <a16:creationId xmlns:a16="http://schemas.microsoft.com/office/drawing/2014/main" id="{9BBE0BA4-1405-42EE-A334-B3909A10BF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8915" name="Slide Number Placeholder 3">
            <a:extLst>
              <a:ext uri="{FF2B5EF4-FFF2-40B4-BE49-F238E27FC236}">
                <a16:creationId xmlns:a16="http://schemas.microsoft.com/office/drawing/2014/main" id="{69EB84CE-56F7-4811-BA18-C7769C6CFE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02E5BE5-B4B9-4D3E-B96E-BCF83F3BACE5}" type="slidenum">
              <a:rPr lang="en-US" altLang="en-US" sz="1200"/>
              <a:pPr eaLnBrk="1" hangingPunct="1"/>
              <a:t>12</a:t>
            </a:fld>
            <a:endParaRPr lang="en-US" altLang="en-US" sz="1200" dirty="0"/>
          </a:p>
        </p:txBody>
      </p:sp>
    </p:spTree>
    <p:extLst>
      <p:ext uri="{BB962C8B-B14F-4D97-AF65-F5344CB8AC3E}">
        <p14:creationId xmlns:p14="http://schemas.microsoft.com/office/powerpoint/2010/main" val="10201681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1252D5CD-52BC-4E16-B800-C01E8AD98D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53D78955-0C68-45CD-889F-8356567AA2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0963" name="Slide Number Placeholder 3">
            <a:extLst>
              <a:ext uri="{FF2B5EF4-FFF2-40B4-BE49-F238E27FC236}">
                <a16:creationId xmlns:a16="http://schemas.microsoft.com/office/drawing/2014/main" id="{FF8F4B18-C2F3-4BD5-9D24-6CFA960FF2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213FD8E-EC4E-4B5C-A5F9-4FEFB92EB5EA}" type="slidenum">
              <a:rPr lang="en-US" altLang="en-US" sz="1200"/>
              <a:pPr eaLnBrk="1" hangingPunct="1"/>
              <a:t>13</a:t>
            </a:fld>
            <a:endParaRPr lang="en-US" altLang="en-US" sz="1200" dirty="0"/>
          </a:p>
        </p:txBody>
      </p:sp>
    </p:spTree>
    <p:extLst>
      <p:ext uri="{BB962C8B-B14F-4D97-AF65-F5344CB8AC3E}">
        <p14:creationId xmlns:p14="http://schemas.microsoft.com/office/powerpoint/2010/main" val="25716497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1E8D62F3-E364-4063-AC13-CA1E382D7C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A166CDEE-3021-4014-88E5-7EB9EEAEAA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a:p>
            <a:pPr eaLnBrk="1" hangingPunct="1"/>
            <a:r>
              <a:rPr lang="en-US" altLang="en-US" dirty="0"/>
              <a:t>Group policies also exist in Windows 7 and other Windows operating systems. They are referred to as Local Group Policies and affect only the users who log on to a particular computer. This section focuses on Group Policy at the network domain level.</a:t>
            </a:r>
          </a:p>
          <a:p>
            <a:pPr eaLnBrk="1" hangingPunct="1"/>
            <a:endParaRPr lang="en-US" altLang="en-US" dirty="0"/>
          </a:p>
        </p:txBody>
      </p:sp>
      <p:sp>
        <p:nvSpPr>
          <p:cNvPr id="43011" name="Slide Number Placeholder 3">
            <a:extLst>
              <a:ext uri="{FF2B5EF4-FFF2-40B4-BE49-F238E27FC236}">
                <a16:creationId xmlns:a16="http://schemas.microsoft.com/office/drawing/2014/main" id="{8EA87D4E-B11B-4FE4-B6D2-CAE37B3134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559084A-CA66-4D9E-8575-A9D6590BBA90}" type="slidenum">
              <a:rPr lang="en-US" altLang="en-US" sz="1200"/>
              <a:pPr eaLnBrk="1" hangingPunct="1"/>
              <a:t>14</a:t>
            </a:fld>
            <a:endParaRPr lang="en-US" altLang="en-US" sz="1200" dirty="0"/>
          </a:p>
        </p:txBody>
      </p:sp>
    </p:spTree>
    <p:extLst>
      <p:ext uri="{BB962C8B-B14F-4D97-AF65-F5344CB8AC3E}">
        <p14:creationId xmlns:p14="http://schemas.microsoft.com/office/powerpoint/2010/main" val="170433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40AB4905-D73E-41C7-80AC-CC3C9830C9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FFD6A61F-1A57-4254-9E91-0A096B6617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5059" name="Slide Number Placeholder 3">
            <a:extLst>
              <a:ext uri="{FF2B5EF4-FFF2-40B4-BE49-F238E27FC236}">
                <a16:creationId xmlns:a16="http://schemas.microsoft.com/office/drawing/2014/main" id="{EA182209-1311-4624-9050-D834BE6CDB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E5EE66C-29B4-4A22-8B6F-49881CFF4BA0}" type="slidenum">
              <a:rPr lang="en-US" altLang="en-US" sz="1200"/>
              <a:pPr eaLnBrk="1" hangingPunct="1"/>
              <a:t>15</a:t>
            </a:fld>
            <a:endParaRPr lang="en-US" altLang="en-US" sz="1200" dirty="0"/>
          </a:p>
        </p:txBody>
      </p:sp>
    </p:spTree>
    <p:extLst>
      <p:ext uri="{BB962C8B-B14F-4D97-AF65-F5344CB8AC3E}">
        <p14:creationId xmlns:p14="http://schemas.microsoft.com/office/powerpoint/2010/main" val="473898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2F965A5B-980A-4364-BDB1-A36F97168D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389004E2-ADE1-44EB-9108-451CB96BCC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7107" name="Slide Number Placeholder 3">
            <a:extLst>
              <a:ext uri="{FF2B5EF4-FFF2-40B4-BE49-F238E27FC236}">
                <a16:creationId xmlns:a16="http://schemas.microsoft.com/office/drawing/2014/main" id="{BCDACA88-1AE5-4BF9-B7A9-193B468D02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7CB527E-8311-4009-B87F-B10D1A5F4C4A}" type="slidenum">
              <a:rPr lang="en-US" altLang="en-US" sz="1200"/>
              <a:pPr eaLnBrk="1" hangingPunct="1"/>
              <a:t>16</a:t>
            </a:fld>
            <a:endParaRPr lang="en-US" altLang="en-US" sz="1200" dirty="0"/>
          </a:p>
        </p:txBody>
      </p:sp>
    </p:spTree>
    <p:extLst>
      <p:ext uri="{BB962C8B-B14F-4D97-AF65-F5344CB8AC3E}">
        <p14:creationId xmlns:p14="http://schemas.microsoft.com/office/powerpoint/2010/main" val="41684706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105C5C85-B139-42B7-9642-295D37A293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27A2171E-05CF-4099-9D51-1266BAB528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9155" name="Slide Number Placeholder 3">
            <a:extLst>
              <a:ext uri="{FF2B5EF4-FFF2-40B4-BE49-F238E27FC236}">
                <a16:creationId xmlns:a16="http://schemas.microsoft.com/office/drawing/2014/main" id="{6665AEC9-2EA8-45DB-9077-ACC1EC3860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43DEABD-B753-4AE3-8C87-BE448BA750A1}" type="slidenum">
              <a:rPr lang="en-US" altLang="en-US" sz="1200"/>
              <a:pPr eaLnBrk="1" hangingPunct="1"/>
              <a:t>17</a:t>
            </a:fld>
            <a:endParaRPr lang="en-US" altLang="en-US" sz="1200" dirty="0"/>
          </a:p>
        </p:txBody>
      </p:sp>
    </p:spTree>
    <p:extLst>
      <p:ext uri="{BB962C8B-B14F-4D97-AF65-F5344CB8AC3E}">
        <p14:creationId xmlns:p14="http://schemas.microsoft.com/office/powerpoint/2010/main" val="19269039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8F3D3085-96F2-4F19-8764-B769FAED58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A9CF69DE-D343-4556-B59B-E7FCE6419E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3" name="Slide Number Placeholder 3">
            <a:extLst>
              <a:ext uri="{FF2B5EF4-FFF2-40B4-BE49-F238E27FC236}">
                <a16:creationId xmlns:a16="http://schemas.microsoft.com/office/drawing/2014/main" id="{7797B4A7-2F9A-49E1-8691-926A58BE42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A50DE54-35DE-4663-A25E-397A77A3DFF5}" type="slidenum">
              <a:rPr lang="en-US" altLang="en-US" sz="1200"/>
              <a:pPr eaLnBrk="1" hangingPunct="1"/>
              <a:t>18</a:t>
            </a:fld>
            <a:endParaRPr lang="en-US" altLang="en-US" sz="1200" dirty="0"/>
          </a:p>
        </p:txBody>
      </p:sp>
    </p:spTree>
    <p:extLst>
      <p:ext uri="{BB962C8B-B14F-4D97-AF65-F5344CB8AC3E}">
        <p14:creationId xmlns:p14="http://schemas.microsoft.com/office/powerpoint/2010/main" val="17545986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2AD83995-F86D-4ECC-BC41-CC7D341673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Notes Placeholder 2">
            <a:extLst>
              <a:ext uri="{FF2B5EF4-FFF2-40B4-BE49-F238E27FC236}">
                <a16:creationId xmlns:a16="http://schemas.microsoft.com/office/drawing/2014/main" id="{C374D435-E7CA-43EB-8C0C-31691F114B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3251" name="Slide Number Placeholder 3">
            <a:extLst>
              <a:ext uri="{FF2B5EF4-FFF2-40B4-BE49-F238E27FC236}">
                <a16:creationId xmlns:a16="http://schemas.microsoft.com/office/drawing/2014/main" id="{F6B8B4A4-7BC9-4FD1-9125-6B7250801D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4B14C13-5AA8-445A-8268-D3A9854B1102}" type="slidenum">
              <a:rPr lang="en-US" altLang="en-US" sz="1200"/>
              <a:pPr eaLnBrk="1" hangingPunct="1"/>
              <a:t>19</a:t>
            </a:fld>
            <a:endParaRPr lang="en-US" altLang="en-US" sz="1200" dirty="0"/>
          </a:p>
        </p:txBody>
      </p:sp>
    </p:spTree>
    <p:extLst>
      <p:ext uri="{BB962C8B-B14F-4D97-AF65-F5344CB8AC3E}">
        <p14:creationId xmlns:p14="http://schemas.microsoft.com/office/powerpoint/2010/main" val="805479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A3E6E9C2-4EBB-4702-8631-063CE40144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Rectangle 3">
            <a:extLst>
              <a:ext uri="{FF2B5EF4-FFF2-40B4-BE49-F238E27FC236}">
                <a16:creationId xmlns:a16="http://schemas.microsoft.com/office/drawing/2014/main" id="{46A11449-8091-461F-AFD2-5C56A4D71B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 name="Slide Number Placeholder 3">
            <a:extLst>
              <a:ext uri="{FF2B5EF4-FFF2-40B4-BE49-F238E27FC236}">
                <a16:creationId xmlns:a16="http://schemas.microsoft.com/office/drawing/2014/main" id="{58344006-D384-4E7F-84AA-025E8348E529}"/>
              </a:ext>
            </a:extLst>
          </p:cNvPr>
          <p:cNvSpPr>
            <a:spLocks noGrp="1"/>
          </p:cNvSpPr>
          <p:nvPr>
            <p:ph type="sldNum" sz="quarter" idx="5"/>
          </p:nvPr>
        </p:nvSpPr>
        <p:spPr bwMode="auto">
          <a:xfrm>
            <a:off x="3884613" y="8685213"/>
            <a:ext cx="29718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CE0C097-80D8-44A7-8EE7-9CAD5770111C}" type="slidenum">
              <a:rPr lang="en-US" altLang="en-US" sz="1200"/>
              <a:pPr eaLnBrk="1" hangingPunct="1"/>
              <a:t>2</a:t>
            </a:fld>
            <a:endParaRPr lang="en-US" altLang="en-US" sz="1200" dirty="0"/>
          </a:p>
        </p:txBody>
      </p:sp>
    </p:spTree>
    <p:extLst>
      <p:ext uri="{BB962C8B-B14F-4D97-AF65-F5344CB8AC3E}">
        <p14:creationId xmlns:p14="http://schemas.microsoft.com/office/powerpoint/2010/main" val="1232701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4F3229FA-72AB-43C1-B106-6C24FB9FAF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Notes Placeholder 2">
            <a:extLst>
              <a:ext uri="{FF2B5EF4-FFF2-40B4-BE49-F238E27FC236}">
                <a16:creationId xmlns:a16="http://schemas.microsoft.com/office/drawing/2014/main" id="{C4E5C6AB-77F1-4AE9-90F5-1178F84ED6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5299" name="Slide Number Placeholder 3">
            <a:extLst>
              <a:ext uri="{FF2B5EF4-FFF2-40B4-BE49-F238E27FC236}">
                <a16:creationId xmlns:a16="http://schemas.microsoft.com/office/drawing/2014/main" id="{6F6039A6-8E2D-4140-8DB8-460B464065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E828704-9B5F-4044-A759-555459B6D1D7}" type="slidenum">
              <a:rPr lang="en-US" altLang="en-US" sz="1200"/>
              <a:pPr eaLnBrk="1" hangingPunct="1"/>
              <a:t>20</a:t>
            </a:fld>
            <a:endParaRPr lang="en-US" altLang="en-US" sz="1200" dirty="0"/>
          </a:p>
        </p:txBody>
      </p:sp>
    </p:spTree>
    <p:extLst>
      <p:ext uri="{BB962C8B-B14F-4D97-AF65-F5344CB8AC3E}">
        <p14:creationId xmlns:p14="http://schemas.microsoft.com/office/powerpoint/2010/main" val="16350137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27876B3A-A36E-448E-9A44-316BAC1402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Notes Placeholder 2">
            <a:extLst>
              <a:ext uri="{FF2B5EF4-FFF2-40B4-BE49-F238E27FC236}">
                <a16:creationId xmlns:a16="http://schemas.microsoft.com/office/drawing/2014/main" id="{EB32C202-9BE4-4795-B741-C21D809047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7347" name="Slide Number Placeholder 3">
            <a:extLst>
              <a:ext uri="{FF2B5EF4-FFF2-40B4-BE49-F238E27FC236}">
                <a16:creationId xmlns:a16="http://schemas.microsoft.com/office/drawing/2014/main" id="{ACD93FB9-78BF-4759-8509-478F777980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39305C8-7E51-4A69-B96C-92517A88FE4D}" type="slidenum">
              <a:rPr lang="en-US" altLang="en-US" sz="1200"/>
              <a:pPr eaLnBrk="1" hangingPunct="1"/>
              <a:t>21</a:t>
            </a:fld>
            <a:endParaRPr lang="en-US" altLang="en-US" sz="1200" dirty="0"/>
          </a:p>
        </p:txBody>
      </p:sp>
    </p:spTree>
    <p:extLst>
      <p:ext uri="{BB962C8B-B14F-4D97-AF65-F5344CB8AC3E}">
        <p14:creationId xmlns:p14="http://schemas.microsoft.com/office/powerpoint/2010/main" val="15381169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B043BE33-38A8-4354-AB52-7B42C0DF68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Notes Placeholder 2">
            <a:extLst>
              <a:ext uri="{FF2B5EF4-FFF2-40B4-BE49-F238E27FC236}">
                <a16:creationId xmlns:a16="http://schemas.microsoft.com/office/drawing/2014/main" id="{243CA036-BA84-4A6D-91EC-BA5C30C8DF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Take Note: You cannot encrypt files or folders that are compressed. If you want to encrypt a compressed file or folder, you must decompress it first. </a:t>
            </a:r>
          </a:p>
        </p:txBody>
      </p:sp>
      <p:sp>
        <p:nvSpPr>
          <p:cNvPr id="59395" name="Slide Number Placeholder 3">
            <a:extLst>
              <a:ext uri="{FF2B5EF4-FFF2-40B4-BE49-F238E27FC236}">
                <a16:creationId xmlns:a16="http://schemas.microsoft.com/office/drawing/2014/main" id="{77DCB4ED-FC65-47DF-A454-92784DC5A2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A1BA4FA-6108-4DD7-8339-A90C8B7F6F92}" type="slidenum">
              <a:rPr lang="en-US" altLang="en-US" sz="1200"/>
              <a:pPr eaLnBrk="1" hangingPunct="1"/>
              <a:t>22</a:t>
            </a:fld>
            <a:endParaRPr lang="en-US" altLang="en-US" sz="1200" dirty="0"/>
          </a:p>
        </p:txBody>
      </p:sp>
    </p:spTree>
    <p:extLst>
      <p:ext uri="{BB962C8B-B14F-4D97-AF65-F5344CB8AC3E}">
        <p14:creationId xmlns:p14="http://schemas.microsoft.com/office/powerpoint/2010/main" val="42490479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1A8B3BC1-97D9-4137-9F72-A8B7A2B2E6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Notes Placeholder 2">
            <a:extLst>
              <a:ext uri="{FF2B5EF4-FFF2-40B4-BE49-F238E27FC236}">
                <a16:creationId xmlns:a16="http://schemas.microsoft.com/office/drawing/2014/main" id="{475C28C9-BC55-482B-8A89-877E2A5872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Take Note: BitLocker encryption is available only in Windows 10 Professional, Enterprise, and Education editions.</a:t>
            </a:r>
          </a:p>
        </p:txBody>
      </p:sp>
      <p:sp>
        <p:nvSpPr>
          <p:cNvPr id="61443" name="Slide Number Placeholder 3">
            <a:extLst>
              <a:ext uri="{FF2B5EF4-FFF2-40B4-BE49-F238E27FC236}">
                <a16:creationId xmlns:a16="http://schemas.microsoft.com/office/drawing/2014/main" id="{B95098EE-A369-4D8C-B0A6-FF916C3453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7A4886B-880A-488E-8A3B-191472EE2F3F}" type="slidenum">
              <a:rPr lang="en-US" altLang="en-US" sz="1200"/>
              <a:pPr eaLnBrk="1" hangingPunct="1"/>
              <a:t>23</a:t>
            </a:fld>
            <a:endParaRPr lang="en-US" altLang="en-US" sz="1200" dirty="0"/>
          </a:p>
        </p:txBody>
      </p:sp>
    </p:spTree>
    <p:extLst>
      <p:ext uri="{BB962C8B-B14F-4D97-AF65-F5344CB8AC3E}">
        <p14:creationId xmlns:p14="http://schemas.microsoft.com/office/powerpoint/2010/main" val="36028828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4B0156B2-E717-4A29-B58A-A67482B39D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Notes Placeholder 2">
            <a:extLst>
              <a:ext uri="{FF2B5EF4-FFF2-40B4-BE49-F238E27FC236}">
                <a16:creationId xmlns:a16="http://schemas.microsoft.com/office/drawing/2014/main" id="{E97701BF-0995-4EEF-8C72-7E7BE957D8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3491" name="Slide Number Placeholder 3">
            <a:extLst>
              <a:ext uri="{FF2B5EF4-FFF2-40B4-BE49-F238E27FC236}">
                <a16:creationId xmlns:a16="http://schemas.microsoft.com/office/drawing/2014/main" id="{0CB74B60-A3D7-4507-9EBB-DF64C501B8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9FA3509-AB0C-4B7D-98A8-3CCE676C4FB7}" type="slidenum">
              <a:rPr lang="en-US" altLang="en-US" sz="1200"/>
              <a:pPr eaLnBrk="1" hangingPunct="1"/>
              <a:t>24</a:t>
            </a:fld>
            <a:endParaRPr lang="en-US" altLang="en-US" sz="1200" dirty="0"/>
          </a:p>
        </p:txBody>
      </p:sp>
    </p:spTree>
    <p:extLst>
      <p:ext uri="{BB962C8B-B14F-4D97-AF65-F5344CB8AC3E}">
        <p14:creationId xmlns:p14="http://schemas.microsoft.com/office/powerpoint/2010/main" val="19798688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27F6897A-FB46-469F-B48D-5D12612406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a:extLst>
              <a:ext uri="{FF2B5EF4-FFF2-40B4-BE49-F238E27FC236}">
                <a16:creationId xmlns:a16="http://schemas.microsoft.com/office/drawing/2014/main" id="{261A5FBC-10DE-4679-A242-48ABF045BF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5539" name="Slide Number Placeholder 3">
            <a:extLst>
              <a:ext uri="{FF2B5EF4-FFF2-40B4-BE49-F238E27FC236}">
                <a16:creationId xmlns:a16="http://schemas.microsoft.com/office/drawing/2014/main" id="{F7A9515C-DCD4-43FB-BAEC-DC8FB4273C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6D724F9-A130-49C0-A94A-50DADD65FFFF}" type="slidenum">
              <a:rPr lang="en-US" altLang="en-US" sz="1200"/>
              <a:pPr eaLnBrk="1" hangingPunct="1"/>
              <a:t>25</a:t>
            </a:fld>
            <a:endParaRPr lang="en-US" altLang="en-US" sz="1200" dirty="0"/>
          </a:p>
        </p:txBody>
      </p:sp>
    </p:spTree>
    <p:extLst>
      <p:ext uri="{BB962C8B-B14F-4D97-AF65-F5344CB8AC3E}">
        <p14:creationId xmlns:p14="http://schemas.microsoft.com/office/powerpoint/2010/main" val="41810486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a:extLst>
              <a:ext uri="{FF2B5EF4-FFF2-40B4-BE49-F238E27FC236}">
                <a16:creationId xmlns:a16="http://schemas.microsoft.com/office/drawing/2014/main" id="{EDE32182-335D-453F-A30A-2A0C8692EF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Notes Placeholder 2">
            <a:extLst>
              <a:ext uri="{FF2B5EF4-FFF2-40B4-BE49-F238E27FC236}">
                <a16:creationId xmlns:a16="http://schemas.microsoft.com/office/drawing/2014/main" id="{D4EC4AF9-B72C-488B-8830-E562A9AFA6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7587" name="Slide Number Placeholder 3">
            <a:extLst>
              <a:ext uri="{FF2B5EF4-FFF2-40B4-BE49-F238E27FC236}">
                <a16:creationId xmlns:a16="http://schemas.microsoft.com/office/drawing/2014/main" id="{62E043B5-62F4-458F-9BD9-D93AA29B5A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EE944DE-2F2A-4852-AA80-DB31905813B9}" type="slidenum">
              <a:rPr lang="en-US" altLang="en-US" sz="1200"/>
              <a:pPr eaLnBrk="1" hangingPunct="1"/>
              <a:t>26</a:t>
            </a:fld>
            <a:endParaRPr lang="en-US" altLang="en-US" sz="1200" dirty="0"/>
          </a:p>
        </p:txBody>
      </p:sp>
    </p:spTree>
    <p:extLst>
      <p:ext uri="{BB962C8B-B14F-4D97-AF65-F5344CB8AC3E}">
        <p14:creationId xmlns:p14="http://schemas.microsoft.com/office/powerpoint/2010/main" val="30381851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51E1267F-82D7-4CBC-A0C9-B256B715AF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4" name="Notes Placeholder 2">
            <a:extLst>
              <a:ext uri="{FF2B5EF4-FFF2-40B4-BE49-F238E27FC236}">
                <a16:creationId xmlns:a16="http://schemas.microsoft.com/office/drawing/2014/main" id="{279AB93B-0498-4370-90AF-C728E82C6C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9635" name="Slide Number Placeholder 3">
            <a:extLst>
              <a:ext uri="{FF2B5EF4-FFF2-40B4-BE49-F238E27FC236}">
                <a16:creationId xmlns:a16="http://schemas.microsoft.com/office/drawing/2014/main" id="{65C87D3F-21DE-44CE-8D5B-D85D33CB53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843FE2D-6D14-4F8D-80B5-2B3AC0DA8F05}" type="slidenum">
              <a:rPr lang="en-US" altLang="en-US" sz="1200"/>
              <a:pPr eaLnBrk="1" hangingPunct="1"/>
              <a:t>27</a:t>
            </a:fld>
            <a:endParaRPr lang="en-US" altLang="en-US" sz="1200" dirty="0"/>
          </a:p>
        </p:txBody>
      </p:sp>
    </p:spTree>
    <p:extLst>
      <p:ext uri="{BB962C8B-B14F-4D97-AF65-F5344CB8AC3E}">
        <p14:creationId xmlns:p14="http://schemas.microsoft.com/office/powerpoint/2010/main" val="42003257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a:extLst>
              <a:ext uri="{FF2B5EF4-FFF2-40B4-BE49-F238E27FC236}">
                <a16:creationId xmlns:a16="http://schemas.microsoft.com/office/drawing/2014/main" id="{E54BB2EC-6C18-4EC8-A4E5-FA2199E060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2" name="Notes Placeholder 2">
            <a:extLst>
              <a:ext uri="{FF2B5EF4-FFF2-40B4-BE49-F238E27FC236}">
                <a16:creationId xmlns:a16="http://schemas.microsoft.com/office/drawing/2014/main" id="{50CC8752-4F6E-492C-85A5-9AAD4CFACE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71683" name="Slide Number Placeholder 3">
            <a:extLst>
              <a:ext uri="{FF2B5EF4-FFF2-40B4-BE49-F238E27FC236}">
                <a16:creationId xmlns:a16="http://schemas.microsoft.com/office/drawing/2014/main" id="{ED1B9400-B917-4E74-8D59-66D83B1144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60C4B4A-A5BD-4A4C-B6AE-8ACA1FB80CBA}" type="slidenum">
              <a:rPr lang="en-US" altLang="en-US" sz="1200"/>
              <a:pPr eaLnBrk="1" hangingPunct="1"/>
              <a:t>28</a:t>
            </a:fld>
            <a:endParaRPr lang="en-US" altLang="en-US" sz="1200" dirty="0"/>
          </a:p>
        </p:txBody>
      </p:sp>
    </p:spTree>
    <p:extLst>
      <p:ext uri="{BB962C8B-B14F-4D97-AF65-F5344CB8AC3E}">
        <p14:creationId xmlns:p14="http://schemas.microsoft.com/office/powerpoint/2010/main" val="2110453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AA1B9-4A5C-416D-8307-0301411157F2}" type="slidenum">
              <a:rPr lang="en-US" smtClean="0"/>
              <a:t>29</a:t>
            </a:fld>
            <a:endParaRPr lang="en-US" dirty="0"/>
          </a:p>
        </p:txBody>
      </p:sp>
    </p:spTree>
    <p:extLst>
      <p:ext uri="{BB962C8B-B14F-4D97-AF65-F5344CB8AC3E}">
        <p14:creationId xmlns:p14="http://schemas.microsoft.com/office/powerpoint/2010/main" val="305028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6CE41DAF-7DAA-4963-B918-489D1D6842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7BC1161D-29FA-4139-8549-73FBC4CC36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0483" name="Slide Number Placeholder 3">
            <a:extLst>
              <a:ext uri="{FF2B5EF4-FFF2-40B4-BE49-F238E27FC236}">
                <a16:creationId xmlns:a16="http://schemas.microsoft.com/office/drawing/2014/main" id="{D4CF5D7F-E7AA-4B05-9302-9267872DEB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32C7501-B706-4397-83C6-4D25564705DF}" type="slidenum">
              <a:rPr lang="en-US" altLang="en-US" sz="1200"/>
              <a:pPr eaLnBrk="1" hangingPunct="1"/>
              <a:t>3</a:t>
            </a:fld>
            <a:endParaRPr lang="en-US" altLang="en-US" sz="1200" dirty="0"/>
          </a:p>
        </p:txBody>
      </p:sp>
    </p:spTree>
    <p:extLst>
      <p:ext uri="{BB962C8B-B14F-4D97-AF65-F5344CB8AC3E}">
        <p14:creationId xmlns:p14="http://schemas.microsoft.com/office/powerpoint/2010/main" val="4154545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D5D0A5FE-347E-4953-B4D2-80390A07E5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EBCC545E-28D7-437E-AF5B-BA78A60A43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2531" name="Slide Number Placeholder 3">
            <a:extLst>
              <a:ext uri="{FF2B5EF4-FFF2-40B4-BE49-F238E27FC236}">
                <a16:creationId xmlns:a16="http://schemas.microsoft.com/office/drawing/2014/main" id="{FC46E265-49E6-4923-AC26-C208557F56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7E6DF4F-69D6-4E25-8847-E1BF80C02D76}" type="slidenum">
              <a:rPr lang="en-US" altLang="en-US" sz="1200"/>
              <a:pPr eaLnBrk="1" hangingPunct="1"/>
              <a:t>4</a:t>
            </a:fld>
            <a:endParaRPr lang="en-US" altLang="en-US" sz="1200" dirty="0"/>
          </a:p>
        </p:txBody>
      </p:sp>
    </p:spTree>
    <p:extLst>
      <p:ext uri="{BB962C8B-B14F-4D97-AF65-F5344CB8AC3E}">
        <p14:creationId xmlns:p14="http://schemas.microsoft.com/office/powerpoint/2010/main" val="1752507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3739751B-BC4D-45F1-9FD7-C3A4CE6465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56A9911C-9276-493F-B5AF-8FCC4414DF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4579" name="Slide Number Placeholder 3">
            <a:extLst>
              <a:ext uri="{FF2B5EF4-FFF2-40B4-BE49-F238E27FC236}">
                <a16:creationId xmlns:a16="http://schemas.microsoft.com/office/drawing/2014/main" id="{8F37B6D0-ED16-42AB-8010-A69DC39314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5DE1E84-4721-4BFB-ADF8-EC9DA2D438C4}" type="slidenum">
              <a:rPr lang="en-US" altLang="en-US" sz="1200"/>
              <a:pPr eaLnBrk="1" hangingPunct="1"/>
              <a:t>5</a:t>
            </a:fld>
            <a:endParaRPr lang="en-US" altLang="en-US" sz="1200" dirty="0"/>
          </a:p>
        </p:txBody>
      </p:sp>
    </p:spTree>
    <p:extLst>
      <p:ext uri="{BB962C8B-B14F-4D97-AF65-F5344CB8AC3E}">
        <p14:creationId xmlns:p14="http://schemas.microsoft.com/office/powerpoint/2010/main" val="2942344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DB62A03E-1DC3-433C-BB92-CAFF850787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103AB0EA-35DE-4FC6-B292-3F9BEC3691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6627" name="Slide Number Placeholder 3">
            <a:extLst>
              <a:ext uri="{FF2B5EF4-FFF2-40B4-BE49-F238E27FC236}">
                <a16:creationId xmlns:a16="http://schemas.microsoft.com/office/drawing/2014/main" id="{EAF023E9-5B45-43AF-A99E-73C0A554C1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C994E44-DDAB-46EB-AEA2-0B1670E62798}" type="slidenum">
              <a:rPr lang="en-US" altLang="en-US" sz="1200"/>
              <a:pPr eaLnBrk="1" hangingPunct="1"/>
              <a:t>6</a:t>
            </a:fld>
            <a:endParaRPr lang="en-US" altLang="en-US" sz="1200" dirty="0"/>
          </a:p>
        </p:txBody>
      </p:sp>
    </p:spTree>
    <p:extLst>
      <p:ext uri="{BB962C8B-B14F-4D97-AF65-F5344CB8AC3E}">
        <p14:creationId xmlns:p14="http://schemas.microsoft.com/office/powerpoint/2010/main" val="2884709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80AD0791-24DD-4AE8-A62D-170550E225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a:extLst>
              <a:ext uri="{FF2B5EF4-FFF2-40B4-BE49-F238E27FC236}">
                <a16:creationId xmlns:a16="http://schemas.microsoft.com/office/drawing/2014/main" id="{7EA711A3-B9B8-4D1F-88B2-07909D3E5C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8675" name="Slide Number Placeholder 3">
            <a:extLst>
              <a:ext uri="{FF2B5EF4-FFF2-40B4-BE49-F238E27FC236}">
                <a16:creationId xmlns:a16="http://schemas.microsoft.com/office/drawing/2014/main" id="{80CB254D-3D6E-442A-8CCD-EAB4E7D494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DD471E1-9CA9-420A-BEEE-4C1220D618EF}" type="slidenum">
              <a:rPr lang="en-US" altLang="en-US" sz="1200"/>
              <a:pPr eaLnBrk="1" hangingPunct="1"/>
              <a:t>7</a:t>
            </a:fld>
            <a:endParaRPr lang="en-US" altLang="en-US" sz="1200" dirty="0"/>
          </a:p>
        </p:txBody>
      </p:sp>
    </p:spTree>
    <p:extLst>
      <p:ext uri="{BB962C8B-B14F-4D97-AF65-F5344CB8AC3E}">
        <p14:creationId xmlns:p14="http://schemas.microsoft.com/office/powerpoint/2010/main" val="326921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2F08E7B4-742B-4549-A6CD-106FD8F6A5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7627031E-D542-4AA7-AF49-CCF49DD586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0723" name="Slide Number Placeholder 3">
            <a:extLst>
              <a:ext uri="{FF2B5EF4-FFF2-40B4-BE49-F238E27FC236}">
                <a16:creationId xmlns:a16="http://schemas.microsoft.com/office/drawing/2014/main" id="{6948D56E-E9C1-4D56-B320-FEC9472EBF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262D948-6B74-4C4D-B013-AFE80FB96DF2}" type="slidenum">
              <a:rPr lang="en-US" altLang="en-US" sz="1200"/>
              <a:pPr eaLnBrk="1" hangingPunct="1"/>
              <a:t>8</a:t>
            </a:fld>
            <a:endParaRPr lang="en-US" altLang="en-US" sz="1200" dirty="0"/>
          </a:p>
        </p:txBody>
      </p:sp>
    </p:spTree>
    <p:extLst>
      <p:ext uri="{BB962C8B-B14F-4D97-AF65-F5344CB8AC3E}">
        <p14:creationId xmlns:p14="http://schemas.microsoft.com/office/powerpoint/2010/main" val="231473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CF9FEEE3-76D3-43E0-895E-1577E736D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D3D9F6CA-6FB0-4072-BE7F-3D179C62BA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 </a:t>
            </a:r>
            <a:r>
              <a:rPr lang="en-US" altLang="en-US" b="1" i="1" dirty="0"/>
              <a:t>Microsoft account</a:t>
            </a:r>
            <a:r>
              <a:rPr lang="en-US" altLang="en-US" dirty="0"/>
              <a:t>, previously called Windows Live ID, is a unique account that is the combination of an email address and a password that you use to sign in to services like Outlook.com, MSN.com, Hotmail.com, OneDrive, Windows Phone, or Xbox Live. </a:t>
            </a:r>
          </a:p>
        </p:txBody>
      </p:sp>
      <p:sp>
        <p:nvSpPr>
          <p:cNvPr id="32771" name="Slide Number Placeholder 3">
            <a:extLst>
              <a:ext uri="{FF2B5EF4-FFF2-40B4-BE49-F238E27FC236}">
                <a16:creationId xmlns:a16="http://schemas.microsoft.com/office/drawing/2014/main" id="{5B5E9351-B00F-470A-A9ED-4DEE5681AF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8D0A568-D283-42EA-886B-5C63FD2EA901}" type="slidenum">
              <a:rPr lang="en-US" altLang="en-US" sz="1200"/>
              <a:pPr eaLnBrk="1" hangingPunct="1"/>
              <a:t>9</a:t>
            </a:fld>
            <a:endParaRPr lang="en-US" altLang="en-US" sz="1200" dirty="0"/>
          </a:p>
        </p:txBody>
      </p:sp>
    </p:spTree>
    <p:extLst>
      <p:ext uri="{BB962C8B-B14F-4D97-AF65-F5344CB8AC3E}">
        <p14:creationId xmlns:p14="http://schemas.microsoft.com/office/powerpoint/2010/main" val="20959054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38A98A4B-C8C9-42E1-A8C9-BA7A06A5B6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02576" y="218942"/>
            <a:ext cx="2743200" cy="340398"/>
          </a:xfrm>
          <a:prstGeom prst="rect">
            <a:avLst/>
          </a:prstGeom>
        </p:spPr>
      </p:pic>
      <p:sp>
        <p:nvSpPr>
          <p:cNvPr id="2" name="Rectangle 1">
            <a:extLst>
              <a:ext uri="{FF2B5EF4-FFF2-40B4-BE49-F238E27FC236}">
                <a16:creationId xmlns:a16="http://schemas.microsoft.com/office/drawing/2014/main" id="{916791C7-AC97-4A75-B173-BCD1C5CA61E3}"/>
              </a:ext>
            </a:extLst>
          </p:cNvPr>
          <p:cNvSpPr/>
          <p:nvPr userDrawn="1"/>
        </p:nvSpPr>
        <p:spPr bwMode="auto">
          <a:xfrm>
            <a:off x="0" y="8171"/>
            <a:ext cx="12192000" cy="2286000"/>
          </a:xfrm>
          <a:prstGeom prst="rect">
            <a:avLst/>
          </a:prstGeom>
          <a:solidFill>
            <a:srgbClr val="0054A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9DC0F182-E382-4215-8BEF-C4976809AD03}"/>
              </a:ext>
            </a:extLst>
          </p:cNvPr>
          <p:cNvSpPr txBox="1"/>
          <p:nvPr userDrawn="1"/>
        </p:nvSpPr>
        <p:spPr>
          <a:xfrm>
            <a:off x="230120" y="133588"/>
            <a:ext cx="11731752" cy="548640"/>
          </a:xfrm>
          <a:prstGeom prst="rect">
            <a:avLst/>
          </a:prstGeom>
          <a:noFill/>
        </p:spPr>
        <p:txBody>
          <a:bodyPr wrap="square" lIns="182880" tIns="146304" rIns="182880" bIns="146304" rtlCol="0" anchor="ctr" anchorCtr="0">
            <a:spAutoFit/>
          </a:bodyPr>
          <a:lstStyle/>
          <a:p>
            <a:pPr algn="ctr">
              <a:lnSpc>
                <a:spcPct val="90000"/>
              </a:lnSpc>
              <a:spcAft>
                <a:spcPts val="600"/>
              </a:spcAft>
            </a:pPr>
            <a:r>
              <a:rPr lang="en-US" sz="3200" dirty="0">
                <a:solidFill>
                  <a:schemeClr val="bg1"/>
                </a:solidFill>
                <a:latin typeface="+mj-lt"/>
              </a:rPr>
              <a:t>Microsoft</a:t>
            </a:r>
            <a:r>
              <a:rPr lang="en-US" sz="3200" baseline="30000" dirty="0">
                <a:solidFill>
                  <a:schemeClr val="bg1"/>
                </a:solidFill>
                <a:latin typeface="+mj-lt"/>
              </a:rPr>
              <a:t>®</a:t>
            </a:r>
            <a:r>
              <a:rPr lang="en-US" sz="3200" dirty="0">
                <a:solidFill>
                  <a:schemeClr val="bg1"/>
                </a:solidFill>
                <a:latin typeface="+mj-lt"/>
              </a:rPr>
              <a:t> Official Academic Course</a:t>
            </a:r>
          </a:p>
        </p:txBody>
      </p:sp>
      <p:sp>
        <p:nvSpPr>
          <p:cNvPr id="9" name="Title 1"/>
          <p:cNvSpPr>
            <a:spLocks noGrp="1"/>
          </p:cNvSpPr>
          <p:nvPr>
            <p:ph type="title" hasCustomPrompt="1"/>
          </p:nvPr>
        </p:nvSpPr>
        <p:spPr>
          <a:xfrm>
            <a:off x="228600" y="3554265"/>
            <a:ext cx="11517176" cy="2286000"/>
          </a:xfrm>
          <a:noFill/>
        </p:spPr>
        <p:txBody>
          <a:bodyPr lIns="91440" tIns="91440" rIns="91440" bIns="91440" anchor="t" anchorCtr="0"/>
          <a:lstStyle>
            <a:lvl1pPr>
              <a:defRPr sz="4800" spc="-78" baseline="0">
                <a:solidFill>
                  <a:schemeClr val="accent1"/>
                </a:solidFill>
              </a:defRPr>
            </a:lvl1pPr>
          </a:lstStyle>
          <a:p>
            <a:r>
              <a:rPr lang="en-US" dirty="0"/>
              <a:t>Lesson Title</a:t>
            </a:r>
          </a:p>
        </p:txBody>
      </p:sp>
      <p:sp>
        <p:nvSpPr>
          <p:cNvPr id="8" name="Rectangle 7">
            <a:extLst>
              <a:ext uri="{FF2B5EF4-FFF2-40B4-BE49-F238E27FC236}">
                <a16:creationId xmlns:a16="http://schemas.microsoft.com/office/drawing/2014/main" id="{4A8E3B6D-FE37-401D-9B56-F6F5576F8B0C}"/>
              </a:ext>
            </a:extLst>
          </p:cNvPr>
          <p:cNvSpPr/>
          <p:nvPr userDrawn="1"/>
        </p:nvSpPr>
        <p:spPr bwMode="auto">
          <a:xfrm>
            <a:off x="-1524" y="2295435"/>
            <a:ext cx="12192000" cy="182880"/>
          </a:xfrm>
          <a:prstGeom prst="rect">
            <a:avLst/>
          </a:prstGeom>
          <a:solidFill>
            <a:srgbClr val="F3642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pic>
        <p:nvPicPr>
          <p:cNvPr id="91" name="Picture 90">
            <a:extLst>
              <a:ext uri="{FF2B5EF4-FFF2-40B4-BE49-F238E27FC236}">
                <a16:creationId xmlns:a16="http://schemas.microsoft.com/office/drawing/2014/main" id="{3699F29B-9D00-41DD-BF68-87736C2C5D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28600" y="6266085"/>
            <a:ext cx="1613565" cy="345696"/>
          </a:xfrm>
          <a:prstGeom prst="rect">
            <a:avLst/>
          </a:prstGeom>
        </p:spPr>
      </p:pic>
      <p:sp>
        <p:nvSpPr>
          <p:cNvPr id="13" name="TextBox 12">
            <a:extLst>
              <a:ext uri="{FF2B5EF4-FFF2-40B4-BE49-F238E27FC236}">
                <a16:creationId xmlns:a16="http://schemas.microsoft.com/office/drawing/2014/main" id="{19CA5953-DC0D-45DF-AB56-F177B3E97C77}"/>
              </a:ext>
            </a:extLst>
          </p:cNvPr>
          <p:cNvSpPr txBox="1"/>
          <p:nvPr userDrawn="1"/>
        </p:nvSpPr>
        <p:spPr>
          <a:xfrm flipH="1">
            <a:off x="230120" y="731520"/>
            <a:ext cx="11731752" cy="914400"/>
          </a:xfrm>
          <a:prstGeom prst="rect">
            <a:avLst/>
          </a:prstGeom>
          <a:noFill/>
        </p:spPr>
        <p:txBody>
          <a:bodyPr wrap="square" lIns="182880" tIns="146304" rIns="182880" bIns="146304" rtlCol="0" anchor="ctr" anchorCtr="0">
            <a:spAutoFit/>
          </a:bodyPr>
          <a:lstStyle/>
          <a:p>
            <a:pPr>
              <a:lnSpc>
                <a:spcPct val="90000"/>
              </a:lnSpc>
              <a:spcAft>
                <a:spcPts val="600"/>
              </a:spcAft>
            </a:pPr>
            <a:r>
              <a:rPr lang="en-US" sz="4600" dirty="0">
                <a:solidFill>
                  <a:schemeClr val="bg1"/>
                </a:solidFill>
              </a:rPr>
              <a:t>Windows Operating System Fundamentals</a:t>
            </a:r>
          </a:p>
        </p:txBody>
      </p:sp>
      <p:sp>
        <p:nvSpPr>
          <p:cNvPr id="14" name="TextBox 13">
            <a:extLst>
              <a:ext uri="{FF2B5EF4-FFF2-40B4-BE49-F238E27FC236}">
                <a16:creationId xmlns:a16="http://schemas.microsoft.com/office/drawing/2014/main" id="{E622E6B2-DCD3-4CDD-A3C9-641F7A5F3518}"/>
              </a:ext>
            </a:extLst>
          </p:cNvPr>
          <p:cNvSpPr txBox="1"/>
          <p:nvPr userDrawn="1"/>
        </p:nvSpPr>
        <p:spPr>
          <a:xfrm>
            <a:off x="228600" y="1550908"/>
            <a:ext cx="11731752" cy="548640"/>
          </a:xfrm>
          <a:prstGeom prst="rect">
            <a:avLst/>
          </a:prstGeom>
          <a:noFill/>
        </p:spPr>
        <p:txBody>
          <a:bodyPr wrap="square" lIns="182880" tIns="146304" rIns="182880" bIns="146304" rtlCol="0" anchor="ctr" anchorCtr="0">
            <a:spAutoFit/>
          </a:bodyPr>
          <a:lstStyle/>
          <a:p>
            <a:pPr marL="0" marR="0" lvl="0" indent="0" algn="l" defTabSz="932742" rtl="0" eaLnBrk="1" fontAlgn="auto" latinLnBrk="0" hangingPunct="1">
              <a:lnSpc>
                <a:spcPct val="90000"/>
              </a:lnSpc>
              <a:spcBef>
                <a:spcPts val="0"/>
              </a:spcBef>
              <a:spcAft>
                <a:spcPts val="600"/>
              </a:spcAft>
              <a:buClrTx/>
              <a:buSzTx/>
              <a:buFontTx/>
              <a:buNone/>
              <a:tabLst/>
              <a:defRPr/>
            </a:pPr>
            <a:r>
              <a:rPr lang="en-US" sz="3200" dirty="0">
                <a:solidFill>
                  <a:schemeClr val="bg1"/>
                </a:solidFill>
              </a:rPr>
              <a:t>Microsoft Technology Associate Exam 98-349</a:t>
            </a:r>
          </a:p>
        </p:txBody>
      </p:sp>
      <p:sp>
        <p:nvSpPr>
          <p:cNvPr id="16" name="Text Placeholder 15">
            <a:extLst>
              <a:ext uri="{FF2B5EF4-FFF2-40B4-BE49-F238E27FC236}">
                <a16:creationId xmlns:a16="http://schemas.microsoft.com/office/drawing/2014/main" id="{8222FE89-90C4-4F1F-B523-26EDCAFF3577}"/>
              </a:ext>
            </a:extLst>
          </p:cNvPr>
          <p:cNvSpPr>
            <a:spLocks noGrp="1"/>
          </p:cNvSpPr>
          <p:nvPr>
            <p:ph type="body" sz="quarter" idx="16" hasCustomPrompt="1"/>
          </p:nvPr>
        </p:nvSpPr>
        <p:spPr>
          <a:xfrm>
            <a:off x="228600" y="2918936"/>
            <a:ext cx="4491038" cy="640080"/>
          </a:xfrm>
        </p:spPr>
        <p:txBody>
          <a:bodyPr/>
          <a:lstStyle>
            <a:lvl1pPr marL="0" indent="0">
              <a:buNone/>
              <a:defRPr>
                <a:solidFill>
                  <a:schemeClr val="accent1"/>
                </a:solidFill>
              </a:defRPr>
            </a:lvl1pPr>
          </a:lstStyle>
          <a:p>
            <a:pPr lvl="0"/>
            <a:r>
              <a:rPr lang="en-US" dirty="0"/>
              <a:t>Lesson Number</a:t>
            </a:r>
          </a:p>
        </p:txBody>
      </p:sp>
    </p:spTree>
    <p:extLst>
      <p:ext uri="{BB962C8B-B14F-4D97-AF65-F5344CB8AC3E}">
        <p14:creationId xmlns:p14="http://schemas.microsoft.com/office/powerpoint/2010/main" val="1605152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logo slide">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invGray">
          <a:xfrm>
            <a:off x="450202" y="3083653"/>
            <a:ext cx="3223861" cy="690695"/>
          </a:xfrm>
          <a:prstGeom prst="rect">
            <a:avLst/>
          </a:prstGeom>
        </p:spPr>
      </p:pic>
      <p:sp>
        <p:nvSpPr>
          <p:cNvPr id="4" name="Text Box 3">
            <a:extLst>
              <a:ext uri="{FF2B5EF4-FFF2-40B4-BE49-F238E27FC236}">
                <a16:creationId xmlns:a16="http://schemas.microsoft.com/office/drawing/2014/main" id="{85FC4A11-B7DA-44CA-A798-8AE6D1550D18}"/>
              </a:ext>
            </a:extLst>
          </p:cNvPr>
          <p:cNvSpPr txBox="1">
            <a:spLocks noChangeArrowheads="1"/>
          </p:cNvSpPr>
          <p:nvPr userDrawn="1"/>
        </p:nvSpPr>
        <p:spPr bwMode="blackWhite">
          <a:xfrm>
            <a:off x="450202" y="5951907"/>
            <a:ext cx="11292218" cy="633442"/>
          </a:xfrm>
          <a:prstGeom prst="rect">
            <a:avLst/>
          </a:prstGeom>
          <a:noFill/>
          <a:ln w="12700">
            <a:noFill/>
            <a:miter lim="800000"/>
            <a:headEnd type="none" w="sm" len="sm"/>
            <a:tailEnd type="none" w="sm" len="sm"/>
          </a:ln>
          <a:effectLst/>
        </p:spPr>
        <p:txBody>
          <a:bodyPr vert="horz" wrap="square" lIns="89630" tIns="89630" rIns="89630" bIns="89630" numCol="1" anchor="t" anchorCtr="0" compatLnSpc="1">
            <a:prstTxWarp prst="textNoShape">
              <a:avLst/>
            </a:prstTxWarp>
            <a:spAutoFit/>
          </a:bodyPr>
          <a:lstStyle/>
          <a:p>
            <a:pPr defTabSz="913748" eaLnBrk="0" hangingPunct="0"/>
            <a:r>
              <a:rPr lang="en-US" sz="980" baseline="0" dirty="0">
                <a:solidFill>
                  <a:schemeClr val="bg1"/>
                </a:solidFill>
                <a:latin typeface="Segoe UI" panose="020B0502040204020203" pitchFamily="34" charset="0"/>
                <a:cs typeface="Segoe UI" panose="020B0502040204020203" pitchFamily="34" charset="0"/>
              </a:rPr>
              <a:t>© 2018 Microsoft Corporation. All rights reserved. </a:t>
            </a:r>
          </a:p>
          <a:p>
            <a:pPr defTabSz="913748" eaLnBrk="0" hangingPunct="0"/>
            <a:r>
              <a:rPr lang="en-US" sz="980" baseline="0" dirty="0">
                <a:solidFill>
                  <a:schemeClr val="bg1"/>
                </a:solidFill>
                <a:latin typeface="Segoe UI" panose="020B0502040204020203" pitchFamily="34" charset="0"/>
                <a:cs typeface="Segoe UI" panose="020B0502040204020203" pitchFamily="34" charset="0"/>
              </a:rPr>
              <a:t>Microsoft and the trademarks listed at http://www.microsoft.com/trademarks are trademarks of the Microsoft group of companies. </a:t>
            </a:r>
            <a:br>
              <a:rPr lang="en-US" sz="980" baseline="0" dirty="0">
                <a:solidFill>
                  <a:schemeClr val="bg1"/>
                </a:solidFill>
                <a:latin typeface="Segoe UI" panose="020B0502040204020203" pitchFamily="34" charset="0"/>
                <a:cs typeface="Segoe UI" panose="020B0502040204020203" pitchFamily="34" charset="0"/>
              </a:rPr>
            </a:br>
            <a:r>
              <a:rPr lang="en-US" sz="980" baseline="0" dirty="0">
                <a:solidFill>
                  <a:schemeClr val="bg1"/>
                </a:solidFill>
                <a:latin typeface="Segoe UI" panose="020B0502040204020203" pitchFamily="34" charset="0"/>
                <a:cs typeface="Segoe UI" panose="020B0502040204020203" pitchFamily="34" charset="0"/>
              </a:rPr>
              <a:t>All other trademarks are property of their respective owners. </a:t>
            </a:r>
          </a:p>
        </p:txBody>
      </p:sp>
    </p:spTree>
    <p:extLst>
      <p:ext uri="{BB962C8B-B14F-4D97-AF65-F5344CB8AC3E}">
        <p14:creationId xmlns:p14="http://schemas.microsoft.com/office/powerpoint/2010/main" val="352386056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1"/>
                </a:solidFill>
              </a:defRPr>
            </a:lvl1pPr>
          </a:lstStyle>
          <a:p>
            <a:r>
              <a:rPr lang="en-US" dirty="0"/>
              <a:t>Click to edit Master title style</a:t>
            </a:r>
          </a:p>
        </p:txBody>
      </p:sp>
      <p:sp>
        <p:nvSpPr>
          <p:cNvPr id="6" name="Text Placeholder 5"/>
          <p:cNvSpPr>
            <a:spLocks noGrp="1"/>
          </p:cNvSpPr>
          <p:nvPr>
            <p:ph type="body" sz="quarter" idx="10"/>
          </p:nvPr>
        </p:nvSpPr>
        <p:spPr>
          <a:xfrm>
            <a:off x="358570" y="1371600"/>
            <a:ext cx="11474238" cy="2423805"/>
          </a:xfrm>
        </p:spPr>
        <p:txBody>
          <a:bodyPr>
            <a:spAutoFit/>
          </a:bodyPr>
          <a:lstStyle>
            <a:lvl1pPr marL="0" indent="0">
              <a:spcBef>
                <a:spcPts val="588"/>
              </a:spcBef>
              <a:buNone/>
              <a:defRPr sz="2745" spc="-29" baseline="0">
                <a:solidFill>
                  <a:schemeClr val="accent1"/>
                </a:solidFill>
                <a:latin typeface="+mj-lt"/>
              </a:defRPr>
            </a:lvl1pPr>
            <a:lvl2pPr marL="0" indent="0">
              <a:spcBef>
                <a:spcPts val="588"/>
              </a:spcBef>
              <a:buFontTx/>
              <a:buNone/>
              <a:defRPr sz="2800"/>
            </a:lvl2pPr>
            <a:lvl3pPr marL="224097" indent="0">
              <a:spcBef>
                <a:spcPts val="588"/>
              </a:spcBef>
              <a:buNone/>
              <a:defRPr/>
            </a:lvl3pPr>
            <a:lvl4pPr marL="448193" indent="0">
              <a:spcBef>
                <a:spcPts val="588"/>
              </a:spcBef>
              <a:buNone/>
              <a:defRPr/>
            </a:lvl4pPr>
            <a:lvl5pPr marL="672290" indent="0">
              <a:spcBef>
                <a:spcPts val="588"/>
              </a:spcBef>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57615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958518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14783322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BAEF353-1CB5-4D48-83D3-E5ED0186579B}"/>
              </a:ext>
            </a:extLst>
          </p:cNvPr>
          <p:cNvSpPr>
            <a:spLocks noGrp="1"/>
          </p:cNvSpPr>
          <p:nvPr>
            <p:ph sz="quarter" idx="11"/>
          </p:nvPr>
        </p:nvSpPr>
        <p:spPr>
          <a:xfrm>
            <a:off x="358570" y="1371599"/>
            <a:ext cx="11474655" cy="5127779"/>
          </a:xfrm>
        </p:spPr>
        <p:txBody>
          <a:bodyPr/>
          <a:lstStyle>
            <a:lvl1pPr>
              <a:buClr>
                <a:schemeClr val="accent1"/>
              </a:buClr>
              <a:defRPr sz="3200"/>
            </a:lvl1pPr>
            <a:lvl2pPr>
              <a:buClr>
                <a:schemeClr val="accent1"/>
              </a:buClr>
              <a:defRPr sz="2800"/>
            </a:lvl2pPr>
            <a:lvl3pPr>
              <a:buClr>
                <a:schemeClr val="accent1"/>
              </a:buClr>
              <a:defRPr sz="2800"/>
            </a:lvl3pPr>
            <a:lvl4pPr>
              <a:buClr>
                <a:schemeClr val="accent1"/>
              </a:buClr>
              <a:defRPr sz="2800"/>
            </a:lvl4pPr>
            <a:lvl5pPr>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66767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4" name="Table Placeholder 3">
            <a:extLst>
              <a:ext uri="{FF2B5EF4-FFF2-40B4-BE49-F238E27FC236}">
                <a16:creationId xmlns:a16="http://schemas.microsoft.com/office/drawing/2014/main" id="{35C18CD1-5689-4421-A8CE-56BFFCE9C2BC}"/>
              </a:ext>
            </a:extLst>
          </p:cNvPr>
          <p:cNvSpPr>
            <a:spLocks noGrp="1"/>
          </p:cNvSpPr>
          <p:nvPr>
            <p:ph type="tbl" sz="quarter" idx="12"/>
          </p:nvPr>
        </p:nvSpPr>
        <p:spPr>
          <a:xfrm>
            <a:off x="358570" y="1381224"/>
            <a:ext cx="11474238" cy="5118155"/>
          </a:xfrm>
        </p:spPr>
        <p:txBody>
          <a:bodyPr anchor="ctr" anchorCtr="1"/>
          <a:lstStyle/>
          <a:p>
            <a:endParaRPr lang="en-US" dirty="0"/>
          </a:p>
        </p:txBody>
      </p:sp>
    </p:spTree>
    <p:extLst>
      <p:ext uri="{BB962C8B-B14F-4D97-AF65-F5344CB8AC3E}">
        <p14:creationId xmlns:p14="http://schemas.microsoft.com/office/powerpoint/2010/main" val="4002379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
        <p:nvSpPr>
          <p:cNvPr id="5" name="Text Placeholder 3">
            <a:extLst>
              <a:ext uri="{FF2B5EF4-FFF2-40B4-BE49-F238E27FC236}">
                <a16:creationId xmlns:a16="http://schemas.microsoft.com/office/drawing/2014/main" id="{741FFEA2-0FEB-4399-BE43-FBE7E64EE4D4}"/>
              </a:ext>
            </a:extLst>
          </p:cNvPr>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151564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ng 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Tree>
    <p:extLst>
      <p:ext uri="{BB962C8B-B14F-4D97-AF65-F5344CB8AC3E}">
        <p14:creationId xmlns:p14="http://schemas.microsoft.com/office/powerpoint/2010/main" val="50286203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1562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70" y="358621"/>
            <a:ext cx="11474238" cy="896552"/>
          </a:xfrm>
          <a:prstGeom prst="rect">
            <a:avLst/>
          </a:prstGeom>
        </p:spPr>
        <p:txBody>
          <a:bodyPr vert="horz" wrap="square" lIns="91440" tIns="91440" rIns="91440" bIns="91440" rtlCol="0" anchor="t">
            <a:noAutofit/>
          </a:bodyPr>
          <a:lstStyle/>
          <a:p>
            <a:r>
              <a:rPr lang="en-US" dirty="0"/>
              <a:t>Click to edit Master title style</a:t>
            </a:r>
          </a:p>
        </p:txBody>
      </p:sp>
      <p:sp>
        <p:nvSpPr>
          <p:cNvPr id="4" name="Text Placeholder 3"/>
          <p:cNvSpPr>
            <a:spLocks noGrp="1"/>
          </p:cNvSpPr>
          <p:nvPr>
            <p:ph type="body" idx="1"/>
          </p:nvPr>
        </p:nvSpPr>
        <p:spPr>
          <a:xfrm>
            <a:off x="358570" y="1371599"/>
            <a:ext cx="11474238" cy="5127779"/>
          </a:xfrm>
          <a:prstGeom prst="rect">
            <a:avLst/>
          </a:prstGeom>
        </p:spPr>
        <p:txBody>
          <a:bodyPr vert="horz" wrap="square" lIns="91440" tIns="91440" rIns="91440" bIns="9144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04245"/>
      </p:ext>
    </p:extLst>
  </p:cSld>
  <p:clrMap bg1="lt1" tx1="dk1" bg2="lt2" tx2="dk2" accent1="accent1" accent2="accent2" accent3="accent3" accent4="accent4" accent5="accent5" accent6="accent6" hlink="hlink" folHlink="folHlink"/>
  <p:sldLayoutIdLst>
    <p:sldLayoutId id="2147483699" r:id="rId1"/>
    <p:sldLayoutId id="2147483705" r:id="rId2"/>
    <p:sldLayoutId id="2147483707" r:id="rId3"/>
    <p:sldLayoutId id="2147483731" r:id="rId4"/>
    <p:sldLayoutId id="2147483729" r:id="rId5"/>
    <p:sldLayoutId id="2147483730" r:id="rId6"/>
    <p:sldLayoutId id="2147483727" r:id="rId7"/>
    <p:sldLayoutId id="2147483733" r:id="rId8"/>
    <p:sldLayoutId id="2147483732" r:id="rId9"/>
    <p:sldLayoutId id="2147483723" r:id="rId10"/>
  </p:sldLayoutIdLst>
  <p:transition>
    <p:fade/>
  </p:transition>
  <p:txStyles>
    <p:titleStyle>
      <a:lvl1pPr algn="l" defTabSz="914367" rtl="0" eaLnBrk="1" latinLnBrk="0" hangingPunct="1">
        <a:lnSpc>
          <a:spcPct val="90000"/>
        </a:lnSpc>
        <a:spcBef>
          <a:spcPct val="0"/>
        </a:spcBef>
        <a:buNone/>
        <a:defRPr lang="en-US" sz="4800" b="0" kern="1200" cap="none" spc="-69" baseline="0" dirty="0" smtClean="0">
          <a:ln w="3175">
            <a:noFill/>
          </a:ln>
          <a:solidFill>
            <a:schemeClr val="accent1"/>
          </a:solidFill>
          <a:effectLst/>
          <a:latin typeface="+mj-lt"/>
          <a:ea typeface="+mn-ea"/>
          <a:cs typeface="Segoe UI" pitchFamily="34" charset="0"/>
        </a:defRPr>
      </a:lvl1pPr>
    </p:titleStyle>
    <p:bodyStyle>
      <a:lvl1pPr marL="224097"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3200" kern="1200" spc="0" baseline="0">
          <a:gradFill>
            <a:gsLst>
              <a:gs pos="1250">
                <a:schemeClr val="tx1"/>
              </a:gs>
              <a:gs pos="100000">
                <a:schemeClr val="tx1"/>
              </a:gs>
            </a:gsLst>
            <a:lin ang="5400000" scaled="0"/>
          </a:gradFill>
          <a:latin typeface="+mn-lt"/>
          <a:ea typeface="+mn-ea"/>
          <a:cs typeface="+mn-cs"/>
        </a:defRPr>
      </a:lvl1pPr>
      <a:lvl2pPr marL="44819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2pPr>
      <a:lvl3pPr marL="672290"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3pPr>
      <a:lvl4pPr marL="896386"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4pPr>
      <a:lvl5pPr marL="112048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B62A8-1276-4FC1-A776-2CFD6D9FA48B}"/>
              </a:ext>
            </a:extLst>
          </p:cNvPr>
          <p:cNvSpPr>
            <a:spLocks noGrp="1"/>
          </p:cNvSpPr>
          <p:nvPr>
            <p:ph type="title"/>
          </p:nvPr>
        </p:nvSpPr>
        <p:spPr/>
        <p:txBody>
          <a:bodyPr/>
          <a:lstStyle/>
          <a:p>
            <a:r>
              <a:rPr lang="en-US" altLang="en-US" dirty="0"/>
              <a:t>Managing Applications, </a:t>
            </a:r>
            <a:br>
              <a:rPr lang="en-US" altLang="en-US" dirty="0"/>
            </a:br>
            <a:r>
              <a:rPr lang="en-US" altLang="en-US" dirty="0"/>
              <a:t>Services, and Disks</a:t>
            </a:r>
          </a:p>
        </p:txBody>
      </p:sp>
      <p:sp>
        <p:nvSpPr>
          <p:cNvPr id="15366" name="Subtitle 2">
            <a:extLst>
              <a:ext uri="{FF2B5EF4-FFF2-40B4-BE49-F238E27FC236}">
                <a16:creationId xmlns:a16="http://schemas.microsoft.com/office/drawing/2014/main" id="{29DED5AC-C5C1-4720-88D5-8100D5F0BF94}"/>
              </a:ext>
            </a:extLst>
          </p:cNvPr>
          <p:cNvSpPr>
            <a:spLocks noGrp="1"/>
          </p:cNvSpPr>
          <p:nvPr>
            <p:ph type="body" sz="quarter" idx="16"/>
          </p:nvPr>
        </p:nvSpPr>
        <p:spPr/>
        <p:txBody>
          <a:bodyPr/>
          <a:lstStyle/>
          <a:p>
            <a:r>
              <a:rPr lang="en-US" altLang="en-US" dirty="0"/>
              <a:t>Lesson 4</a:t>
            </a:r>
          </a:p>
        </p:txBody>
      </p:sp>
    </p:spTree>
    <p:extLst>
      <p:ext uri="{BB962C8B-B14F-4D97-AF65-F5344CB8AC3E}">
        <p14:creationId xmlns:p14="http://schemas.microsoft.com/office/powerpoint/2010/main" val="38709385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5B898EB1-55C8-430E-873B-87423A0DFC03}"/>
              </a:ext>
            </a:extLst>
          </p:cNvPr>
          <p:cNvSpPr>
            <a:spLocks noGrp="1" noChangeArrowheads="1"/>
          </p:cNvSpPr>
          <p:nvPr>
            <p:ph type="title"/>
          </p:nvPr>
        </p:nvSpPr>
        <p:spPr/>
        <p:txBody>
          <a:bodyPr/>
          <a:lstStyle/>
          <a:p>
            <a:pPr eaLnBrk="1" hangingPunct="1"/>
            <a:r>
              <a:rPr lang="en-US" altLang="en-US" sz="4400" dirty="0"/>
              <a:t>Understanding Group Policy and Network Application Installation						(1/2)</a:t>
            </a:r>
          </a:p>
        </p:txBody>
      </p:sp>
      <p:sp>
        <p:nvSpPr>
          <p:cNvPr id="33794" name="Rectangle 3">
            <a:extLst>
              <a:ext uri="{FF2B5EF4-FFF2-40B4-BE49-F238E27FC236}">
                <a16:creationId xmlns:a16="http://schemas.microsoft.com/office/drawing/2014/main" id="{B2A825A2-74AE-46F3-BBDC-89C55232B59A}"/>
              </a:ext>
            </a:extLst>
          </p:cNvPr>
          <p:cNvSpPr>
            <a:spLocks noGrp="1" noChangeArrowheads="1"/>
          </p:cNvSpPr>
          <p:nvPr>
            <p:ph type="body" sz="quarter" idx="10"/>
          </p:nvPr>
        </p:nvSpPr>
        <p:spPr/>
        <p:txBody>
          <a:bodyPr/>
          <a:lstStyle/>
          <a:p>
            <a:pPr eaLnBrk="1" hangingPunct="1"/>
            <a:r>
              <a:rPr lang="en-US" altLang="en-US" b="1" i="1" dirty="0"/>
              <a:t>Group Policy</a:t>
            </a:r>
            <a:r>
              <a:rPr lang="en-US" altLang="en-US" dirty="0"/>
              <a:t> is a collection of settings (policies) stored in Active Directory on a Windows network. </a:t>
            </a:r>
          </a:p>
          <a:p>
            <a:pPr eaLnBrk="1" hangingPunct="1"/>
            <a:r>
              <a:rPr lang="en-US" altLang="en-US" b="1" i="1" dirty="0"/>
              <a:t>Active Directory</a:t>
            </a:r>
            <a:r>
              <a:rPr lang="en-US" altLang="en-US" dirty="0"/>
              <a:t> is an infrastructure (directory) that stores information and objects. </a:t>
            </a:r>
          </a:p>
          <a:p>
            <a:pPr eaLnBrk="1" hangingPunct="1"/>
            <a:r>
              <a:rPr lang="en-US" altLang="en-US" dirty="0"/>
              <a:t>An object can be a file, a printer, a computer, a user account, or other entities. </a:t>
            </a:r>
          </a:p>
        </p:txBody>
      </p:sp>
    </p:spTree>
    <p:extLst>
      <p:ext uri="{BB962C8B-B14F-4D97-AF65-F5344CB8AC3E}">
        <p14:creationId xmlns:p14="http://schemas.microsoft.com/office/powerpoint/2010/main" val="196428330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3F28C3A-D4C8-46DE-9A06-BB076BB02B3D}"/>
              </a:ext>
            </a:extLst>
          </p:cNvPr>
          <p:cNvSpPr>
            <a:spLocks noGrp="1" noChangeArrowheads="1"/>
          </p:cNvSpPr>
          <p:nvPr>
            <p:ph type="title"/>
          </p:nvPr>
        </p:nvSpPr>
        <p:spPr/>
        <p:txBody>
          <a:bodyPr/>
          <a:lstStyle/>
          <a:p>
            <a:r>
              <a:rPr lang="en-US" altLang="en-US" sz="4400" dirty="0"/>
              <a:t>Understanding Group Policy and Network Application Installation						(2/2)</a:t>
            </a:r>
          </a:p>
        </p:txBody>
      </p:sp>
      <p:sp>
        <p:nvSpPr>
          <p:cNvPr id="35842" name="Rectangle 3">
            <a:extLst>
              <a:ext uri="{FF2B5EF4-FFF2-40B4-BE49-F238E27FC236}">
                <a16:creationId xmlns:a16="http://schemas.microsoft.com/office/drawing/2014/main" id="{C6251A26-659B-4553-8B35-FA1A67E8095C}"/>
              </a:ext>
            </a:extLst>
          </p:cNvPr>
          <p:cNvSpPr>
            <a:spLocks noGrp="1" noChangeArrowheads="1"/>
          </p:cNvSpPr>
          <p:nvPr>
            <p:ph type="body" sz="quarter" idx="10"/>
          </p:nvPr>
        </p:nvSpPr>
        <p:spPr/>
        <p:txBody>
          <a:bodyPr/>
          <a:lstStyle/>
          <a:p>
            <a:r>
              <a:rPr lang="en-US" altLang="en-US" dirty="0"/>
              <a:t>Objects in Active Directory are linked to Group Policy Objects (GPOs), which are used by administrators to control users and computers on a network and to deploy applications, software updates, and security. </a:t>
            </a:r>
          </a:p>
        </p:txBody>
      </p:sp>
    </p:spTree>
    <p:extLst>
      <p:ext uri="{BB962C8B-B14F-4D97-AF65-F5344CB8AC3E}">
        <p14:creationId xmlns:p14="http://schemas.microsoft.com/office/powerpoint/2010/main" val="276722779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39FF965A-B505-42EE-8EDE-9620A75B92E0}"/>
              </a:ext>
            </a:extLst>
          </p:cNvPr>
          <p:cNvSpPr>
            <a:spLocks noGrp="1" noChangeArrowheads="1"/>
          </p:cNvSpPr>
          <p:nvPr>
            <p:ph type="title"/>
          </p:nvPr>
        </p:nvSpPr>
        <p:spPr/>
        <p:txBody>
          <a:bodyPr/>
          <a:lstStyle/>
          <a:p>
            <a:pPr eaLnBrk="1" hangingPunct="1"/>
            <a:r>
              <a:rPr lang="en-US" altLang="en-US" dirty="0"/>
              <a:t>Understanding Services	(1/2)</a:t>
            </a:r>
          </a:p>
        </p:txBody>
      </p:sp>
      <p:sp>
        <p:nvSpPr>
          <p:cNvPr id="37890" name="Rectangle 3">
            <a:extLst>
              <a:ext uri="{FF2B5EF4-FFF2-40B4-BE49-F238E27FC236}">
                <a16:creationId xmlns:a16="http://schemas.microsoft.com/office/drawing/2014/main" id="{EED20FD8-11FF-4564-AC0B-8203592F684E}"/>
              </a:ext>
            </a:extLst>
          </p:cNvPr>
          <p:cNvSpPr>
            <a:spLocks noGrp="1" noChangeArrowheads="1"/>
          </p:cNvSpPr>
          <p:nvPr>
            <p:ph type="body" sz="quarter" idx="10"/>
          </p:nvPr>
        </p:nvSpPr>
        <p:spPr>
          <a:xfrm>
            <a:off x="358570" y="1371600"/>
            <a:ext cx="11474238" cy="2385268"/>
          </a:xfrm>
        </p:spPr>
        <p:txBody>
          <a:bodyPr/>
          <a:lstStyle/>
          <a:p>
            <a:pPr eaLnBrk="1" hangingPunct="1"/>
            <a:r>
              <a:rPr lang="en-US" altLang="en-US" b="1" i="1" dirty="0"/>
              <a:t>Services</a:t>
            </a:r>
            <a:r>
              <a:rPr lang="en-US" altLang="en-US" dirty="0"/>
              <a:t> run in the background on a Windows system to help the operating system run other programs. </a:t>
            </a:r>
          </a:p>
          <a:p>
            <a:pPr eaLnBrk="1" hangingPunct="1"/>
            <a:r>
              <a:rPr lang="en-US" altLang="en-US" dirty="0"/>
              <a:t>The Services console is the central management point of services in Windows 10.</a:t>
            </a:r>
          </a:p>
        </p:txBody>
      </p:sp>
    </p:spTree>
    <p:extLst>
      <p:ext uri="{BB962C8B-B14F-4D97-AF65-F5344CB8AC3E}">
        <p14:creationId xmlns:p14="http://schemas.microsoft.com/office/powerpoint/2010/main" val="420647415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2370921-D837-4D6D-B24C-7776870F601C}"/>
              </a:ext>
            </a:extLst>
          </p:cNvPr>
          <p:cNvSpPr>
            <a:spLocks noGrp="1" noChangeArrowheads="1"/>
          </p:cNvSpPr>
          <p:nvPr>
            <p:ph type="title"/>
          </p:nvPr>
        </p:nvSpPr>
        <p:spPr/>
        <p:txBody>
          <a:bodyPr/>
          <a:lstStyle/>
          <a:p>
            <a:pPr eaLnBrk="1" hangingPunct="1"/>
            <a:r>
              <a:rPr lang="en-US" altLang="en-US" dirty="0"/>
              <a:t>Understanding Services	(2/2)</a:t>
            </a:r>
          </a:p>
        </p:txBody>
      </p:sp>
      <p:pic>
        <p:nvPicPr>
          <p:cNvPr id="39938" name="Picture 2" descr="Screenshot of the Services window.&#10;" title="The Services console in Windows 10">
            <a:extLst>
              <a:ext uri="{FF2B5EF4-FFF2-40B4-BE49-F238E27FC236}">
                <a16:creationId xmlns:a16="http://schemas.microsoft.com/office/drawing/2014/main" id="{FF55654D-74FD-4356-AB52-8A8CA36734A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676400"/>
            <a:ext cx="6680200" cy="462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8695613"/>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5288F5AB-A0FC-47BB-9522-5D4FC7C0215D}"/>
              </a:ext>
            </a:extLst>
          </p:cNvPr>
          <p:cNvSpPr>
            <a:spLocks noGrp="1" noChangeArrowheads="1"/>
          </p:cNvSpPr>
          <p:nvPr>
            <p:ph type="title"/>
          </p:nvPr>
        </p:nvSpPr>
        <p:spPr/>
        <p:txBody>
          <a:bodyPr/>
          <a:lstStyle/>
          <a:p>
            <a:pPr eaLnBrk="1" hangingPunct="1"/>
            <a:r>
              <a:rPr lang="en-US" altLang="en-US" dirty="0"/>
              <a:t>Using MSConfig</a:t>
            </a:r>
          </a:p>
        </p:txBody>
      </p:sp>
      <p:sp>
        <p:nvSpPr>
          <p:cNvPr id="41986" name="Rectangle 3">
            <a:extLst>
              <a:ext uri="{FF2B5EF4-FFF2-40B4-BE49-F238E27FC236}">
                <a16:creationId xmlns:a16="http://schemas.microsoft.com/office/drawing/2014/main" id="{011E54A2-6A1D-40EE-BF76-A449F7D4C9E9}"/>
              </a:ext>
            </a:extLst>
          </p:cNvPr>
          <p:cNvSpPr>
            <a:spLocks noGrp="1" noChangeArrowheads="1"/>
          </p:cNvSpPr>
          <p:nvPr>
            <p:ph type="body" sz="quarter" idx="10"/>
          </p:nvPr>
        </p:nvSpPr>
        <p:spPr/>
        <p:txBody>
          <a:bodyPr/>
          <a:lstStyle/>
          <a:p>
            <a:pPr eaLnBrk="1" hangingPunct="1"/>
            <a:r>
              <a:rPr lang="en-US" altLang="en-US" b="1" i="1" dirty="0"/>
              <a:t>MSConfig</a:t>
            </a:r>
            <a:r>
              <a:rPr lang="en-US" altLang="en-US" i="1" dirty="0"/>
              <a:t>,</a:t>
            </a:r>
            <a:r>
              <a:rPr lang="en-US" altLang="en-US" dirty="0"/>
              <a:t> also known as the </a:t>
            </a:r>
            <a:r>
              <a:rPr lang="en-US" altLang="en-US" b="1" i="1" dirty="0"/>
              <a:t>System Configuration utility</a:t>
            </a:r>
            <a:r>
              <a:rPr lang="en-US" altLang="en-US" dirty="0"/>
              <a:t>, enables you to enable or disable startup services, set boot options such as booting into Safe Mode, access tools like Action Center and Event Viewer, and more. </a:t>
            </a:r>
          </a:p>
          <a:p>
            <a:pPr eaLnBrk="1" hangingPunct="1"/>
            <a:r>
              <a:rPr lang="en-US" altLang="en-US" dirty="0"/>
              <a:t>You’ll use this utility mainly to troubleshoot startup problems with Windows. </a:t>
            </a:r>
          </a:p>
        </p:txBody>
      </p:sp>
    </p:spTree>
    <p:extLst>
      <p:ext uri="{BB962C8B-B14F-4D97-AF65-F5344CB8AC3E}">
        <p14:creationId xmlns:p14="http://schemas.microsoft.com/office/powerpoint/2010/main" val="112962550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CED26C53-C52A-42C4-9F60-D703880D0A6A}"/>
              </a:ext>
            </a:extLst>
          </p:cNvPr>
          <p:cNvSpPr>
            <a:spLocks noGrp="1" noChangeArrowheads="1"/>
          </p:cNvSpPr>
          <p:nvPr>
            <p:ph type="title"/>
          </p:nvPr>
        </p:nvSpPr>
        <p:spPr/>
        <p:txBody>
          <a:bodyPr/>
          <a:lstStyle/>
          <a:p>
            <a:pPr eaLnBrk="1" hangingPunct="1"/>
            <a:r>
              <a:rPr lang="en-US" altLang="en-US" dirty="0"/>
              <a:t>Managing Processes and Applications with Task Manager	(1/2)</a:t>
            </a:r>
          </a:p>
        </p:txBody>
      </p:sp>
      <p:sp>
        <p:nvSpPr>
          <p:cNvPr id="44034" name="Rectangle 3">
            <a:extLst>
              <a:ext uri="{FF2B5EF4-FFF2-40B4-BE49-F238E27FC236}">
                <a16:creationId xmlns:a16="http://schemas.microsoft.com/office/drawing/2014/main" id="{1B63D337-16C5-41B1-AE11-8504E643C427}"/>
              </a:ext>
            </a:extLst>
          </p:cNvPr>
          <p:cNvSpPr>
            <a:spLocks noGrp="1" noChangeArrowheads="1"/>
          </p:cNvSpPr>
          <p:nvPr>
            <p:ph type="body" sz="quarter" idx="10"/>
          </p:nvPr>
        </p:nvSpPr>
        <p:spPr/>
        <p:txBody>
          <a:bodyPr/>
          <a:lstStyle/>
          <a:p>
            <a:pPr eaLnBrk="1" hangingPunct="1"/>
            <a:r>
              <a:rPr lang="en-US" altLang="en-US" b="1" i="1" dirty="0"/>
              <a:t>Task Manager</a:t>
            </a:r>
            <a:r>
              <a:rPr lang="en-US" altLang="en-US" dirty="0"/>
              <a:t> gives you a quick glance at performance and provides information about programs and processes running on your computer. </a:t>
            </a:r>
          </a:p>
          <a:p>
            <a:pPr eaLnBrk="1" hangingPunct="1"/>
            <a:r>
              <a:rPr lang="en-US" altLang="en-US" dirty="0"/>
              <a:t>A </a:t>
            </a:r>
            <a:r>
              <a:rPr lang="en-US" altLang="en-US" b="1" i="1" dirty="0"/>
              <a:t>process</a:t>
            </a:r>
            <a:r>
              <a:rPr lang="en-US" altLang="en-US" dirty="0"/>
              <a:t> is an instance of a program that is being executed. </a:t>
            </a:r>
          </a:p>
        </p:txBody>
      </p:sp>
    </p:spTree>
    <p:extLst>
      <p:ext uri="{BB962C8B-B14F-4D97-AF65-F5344CB8AC3E}">
        <p14:creationId xmlns:p14="http://schemas.microsoft.com/office/powerpoint/2010/main" val="203447753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D6FD5123-5A5B-4DAF-A7A3-A7B60E099FBB}"/>
              </a:ext>
            </a:extLst>
          </p:cNvPr>
          <p:cNvSpPr>
            <a:spLocks noGrp="1" noChangeArrowheads="1"/>
          </p:cNvSpPr>
          <p:nvPr>
            <p:ph type="title"/>
          </p:nvPr>
        </p:nvSpPr>
        <p:spPr/>
        <p:txBody>
          <a:bodyPr/>
          <a:lstStyle/>
          <a:p>
            <a:pPr eaLnBrk="1" hangingPunct="1"/>
            <a:r>
              <a:rPr lang="en-US" altLang="en-US" dirty="0"/>
              <a:t>Managing Processes and Applications with Task Manager	(2/2)</a:t>
            </a:r>
          </a:p>
        </p:txBody>
      </p:sp>
      <p:pic>
        <p:nvPicPr>
          <p:cNvPr id="46082" name="Picture 1" descr="Screenshot of the Task Manager window.&#10;" title="Using Task Manager">
            <a:extLst>
              <a:ext uri="{FF2B5EF4-FFF2-40B4-BE49-F238E27FC236}">
                <a16:creationId xmlns:a16="http://schemas.microsoft.com/office/drawing/2014/main" id="{6ADB470E-A2E9-426D-B9E5-110BD76C097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6151" y="1828800"/>
            <a:ext cx="4610100" cy="462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793984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035F6E2-98C0-4040-8A6E-4A7708AA1C00}"/>
              </a:ext>
            </a:extLst>
          </p:cNvPr>
          <p:cNvSpPr>
            <a:spLocks noGrp="1" noChangeArrowheads="1"/>
          </p:cNvSpPr>
          <p:nvPr>
            <p:ph type="title"/>
          </p:nvPr>
        </p:nvSpPr>
        <p:spPr/>
        <p:txBody>
          <a:bodyPr/>
          <a:lstStyle/>
          <a:p>
            <a:pPr eaLnBrk="1" hangingPunct="1"/>
            <a:r>
              <a:rPr lang="en-US" altLang="en-US" dirty="0"/>
              <a:t>Understanding Storage</a:t>
            </a:r>
          </a:p>
        </p:txBody>
      </p:sp>
      <p:sp>
        <p:nvSpPr>
          <p:cNvPr id="48130" name="Rectangle 3">
            <a:extLst>
              <a:ext uri="{FF2B5EF4-FFF2-40B4-BE49-F238E27FC236}">
                <a16:creationId xmlns:a16="http://schemas.microsoft.com/office/drawing/2014/main" id="{F5725D06-1044-4592-BE08-C5AFFF73CDDD}"/>
              </a:ext>
            </a:extLst>
          </p:cNvPr>
          <p:cNvSpPr>
            <a:spLocks noGrp="1" noChangeArrowheads="1"/>
          </p:cNvSpPr>
          <p:nvPr>
            <p:ph type="body" sz="quarter" idx="10"/>
          </p:nvPr>
        </p:nvSpPr>
        <p:spPr/>
        <p:txBody>
          <a:bodyPr/>
          <a:lstStyle/>
          <a:p>
            <a:pPr eaLnBrk="1" hangingPunct="1"/>
            <a:r>
              <a:rPr lang="en-US" altLang="en-US" dirty="0"/>
              <a:t>Storage in Windows 10 refers to storing data as well as an operating system on disks. </a:t>
            </a:r>
          </a:p>
          <a:p>
            <a:pPr eaLnBrk="1" hangingPunct="1"/>
            <a:r>
              <a:rPr lang="en-US" altLang="en-US" dirty="0"/>
              <a:t>There are a number of different types of storage: internal, external, network, and cloud. </a:t>
            </a:r>
          </a:p>
        </p:txBody>
      </p:sp>
    </p:spTree>
    <p:extLst>
      <p:ext uri="{BB962C8B-B14F-4D97-AF65-F5344CB8AC3E}">
        <p14:creationId xmlns:p14="http://schemas.microsoft.com/office/powerpoint/2010/main" val="152220401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06826790-827E-47C8-95B5-4920015BDA78}"/>
              </a:ext>
            </a:extLst>
          </p:cNvPr>
          <p:cNvSpPr>
            <a:spLocks noGrp="1" noChangeArrowheads="1"/>
          </p:cNvSpPr>
          <p:nvPr>
            <p:ph type="title"/>
          </p:nvPr>
        </p:nvSpPr>
        <p:spPr/>
        <p:txBody>
          <a:bodyPr/>
          <a:lstStyle/>
          <a:p>
            <a:pPr eaLnBrk="1" hangingPunct="1"/>
            <a:r>
              <a:rPr lang="en-US" altLang="en-US" dirty="0"/>
              <a:t>Understanding Disk and Drive Types</a:t>
            </a:r>
          </a:p>
        </p:txBody>
      </p:sp>
      <p:sp>
        <p:nvSpPr>
          <p:cNvPr id="50178" name="Rectangle 3">
            <a:extLst>
              <a:ext uri="{FF2B5EF4-FFF2-40B4-BE49-F238E27FC236}">
                <a16:creationId xmlns:a16="http://schemas.microsoft.com/office/drawing/2014/main" id="{F13550D1-D21F-4311-ACEF-4B51F4AB7F4E}"/>
              </a:ext>
            </a:extLst>
          </p:cNvPr>
          <p:cNvSpPr>
            <a:spLocks noGrp="1" noChangeArrowheads="1"/>
          </p:cNvSpPr>
          <p:nvPr>
            <p:ph type="body" sz="quarter" idx="10"/>
          </p:nvPr>
        </p:nvSpPr>
        <p:spPr>
          <a:xfrm>
            <a:off x="358570" y="1371600"/>
            <a:ext cx="11474238" cy="3108543"/>
          </a:xfrm>
        </p:spPr>
        <p:txBody>
          <a:bodyPr/>
          <a:lstStyle/>
          <a:p>
            <a:pPr eaLnBrk="1" hangingPunct="1"/>
            <a:r>
              <a:rPr lang="en-US" altLang="en-US" dirty="0"/>
              <a:t>In Windows 10, a physical hard drive can be designated as a basic disk or a dynamic disk. </a:t>
            </a:r>
          </a:p>
          <a:p>
            <a:pPr eaLnBrk="1" hangingPunct="1"/>
            <a:r>
              <a:rPr lang="en-US" altLang="en-US" b="1" i="1" dirty="0"/>
              <a:t>Basic disks</a:t>
            </a:r>
            <a:r>
              <a:rPr lang="en-US" altLang="en-US" dirty="0"/>
              <a:t> contain only simple volumes. </a:t>
            </a:r>
          </a:p>
          <a:p>
            <a:pPr eaLnBrk="1" hangingPunct="1"/>
            <a:r>
              <a:rPr lang="en-US" altLang="en-US" b="1" i="1" dirty="0"/>
              <a:t>Dynamic disks</a:t>
            </a:r>
            <a:r>
              <a:rPr lang="en-US" altLang="en-US" dirty="0"/>
              <a:t> can contain simple, spanned, striped, and mirrored volumes. </a:t>
            </a:r>
          </a:p>
        </p:txBody>
      </p:sp>
    </p:spTree>
    <p:extLst>
      <p:ext uri="{BB962C8B-B14F-4D97-AF65-F5344CB8AC3E}">
        <p14:creationId xmlns:p14="http://schemas.microsoft.com/office/powerpoint/2010/main" val="411653940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EF7FD3C-86F4-45D6-BBA2-87C3FBDECE19}"/>
              </a:ext>
            </a:extLst>
          </p:cNvPr>
          <p:cNvSpPr>
            <a:spLocks noGrp="1" noChangeArrowheads="1"/>
          </p:cNvSpPr>
          <p:nvPr>
            <p:ph type="title"/>
          </p:nvPr>
        </p:nvSpPr>
        <p:spPr/>
        <p:txBody>
          <a:bodyPr/>
          <a:lstStyle/>
          <a:p>
            <a:pPr eaLnBrk="1" hangingPunct="1"/>
            <a:r>
              <a:rPr lang="en-US" altLang="en-US" dirty="0"/>
              <a:t>Understanding File Systems</a:t>
            </a:r>
          </a:p>
        </p:txBody>
      </p:sp>
      <p:sp>
        <p:nvSpPr>
          <p:cNvPr id="52226" name="Rectangle 3">
            <a:extLst>
              <a:ext uri="{FF2B5EF4-FFF2-40B4-BE49-F238E27FC236}">
                <a16:creationId xmlns:a16="http://schemas.microsoft.com/office/drawing/2014/main" id="{7A07493E-335F-40B1-9D31-0BAEDE296AF1}"/>
              </a:ext>
            </a:extLst>
          </p:cNvPr>
          <p:cNvSpPr>
            <a:spLocks noGrp="1" noChangeArrowheads="1"/>
          </p:cNvSpPr>
          <p:nvPr>
            <p:ph type="body" sz="quarter" idx="10"/>
          </p:nvPr>
        </p:nvSpPr>
        <p:spPr/>
        <p:txBody>
          <a:bodyPr/>
          <a:lstStyle/>
          <a:p>
            <a:pPr eaLnBrk="1" hangingPunct="1"/>
            <a:r>
              <a:rPr lang="en-US" altLang="en-US" dirty="0"/>
              <a:t>The three primary types of file systems for Windows are FAT, FAT32, and NTFS. </a:t>
            </a:r>
          </a:p>
          <a:p>
            <a:pPr eaLnBrk="1" hangingPunct="1"/>
            <a:r>
              <a:rPr lang="en-US" altLang="en-US" dirty="0"/>
              <a:t>It’s best to use NTFS-formatted disks for Windows Vista through Windows 10 because NTFS handles small to very large hard disks, provides better security, and is the most reliable. </a:t>
            </a:r>
          </a:p>
        </p:txBody>
      </p:sp>
    </p:spTree>
    <p:extLst>
      <p:ext uri="{BB962C8B-B14F-4D97-AF65-F5344CB8AC3E}">
        <p14:creationId xmlns:p14="http://schemas.microsoft.com/office/powerpoint/2010/main" val="315754065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2BE2DD8F-5BDF-4468-B33F-EDD658B70A3E}"/>
              </a:ext>
            </a:extLst>
          </p:cNvPr>
          <p:cNvSpPr>
            <a:spLocks noGrp="1" noChangeArrowheads="1"/>
          </p:cNvSpPr>
          <p:nvPr>
            <p:ph type="title"/>
          </p:nvPr>
        </p:nvSpPr>
        <p:spPr/>
        <p:txBody>
          <a:bodyPr/>
          <a:lstStyle/>
          <a:p>
            <a:pPr eaLnBrk="1" hangingPunct="1"/>
            <a:r>
              <a:rPr lang="en-US" altLang="en-US" dirty="0"/>
              <a:t>Objectives</a:t>
            </a:r>
          </a:p>
        </p:txBody>
      </p:sp>
      <p:graphicFrame>
        <p:nvGraphicFramePr>
          <p:cNvPr id="6" name="Content Placeholder 6" descr="Table listing skills/concepts, exam objectives, and objective numbers covered in this lesson." title="Objectives Table">
            <a:extLst>
              <a:ext uri="{FF2B5EF4-FFF2-40B4-BE49-F238E27FC236}">
                <a16:creationId xmlns:a16="http://schemas.microsoft.com/office/drawing/2014/main" id="{25803D6E-9AD4-4393-89F7-85931820D7A2}"/>
              </a:ext>
            </a:extLst>
          </p:cNvPr>
          <p:cNvGraphicFramePr>
            <a:graphicFrameLocks/>
          </p:cNvGraphicFramePr>
          <p:nvPr>
            <p:extLst>
              <p:ext uri="{D42A27DB-BD31-4B8C-83A1-F6EECF244321}">
                <p14:modId xmlns:p14="http://schemas.microsoft.com/office/powerpoint/2010/main" val="3784856027"/>
              </p:ext>
            </p:extLst>
          </p:nvPr>
        </p:nvGraphicFramePr>
        <p:xfrm>
          <a:off x="358570" y="1255173"/>
          <a:ext cx="11474451" cy="4001008"/>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en-US" dirty="0"/>
                        <a:t>Skill/Concept</a:t>
                      </a:r>
                    </a:p>
                  </a:txBody>
                  <a:tcPr/>
                </a:tc>
                <a:tc>
                  <a:txBody>
                    <a:bodyPr/>
                    <a:lstStyle/>
                    <a:p>
                      <a:r>
                        <a:rPr lang="en-US" dirty="0"/>
                        <a:t>Exam Objective</a:t>
                      </a:r>
                    </a:p>
                  </a:txBody>
                  <a:tcPr/>
                </a:tc>
                <a:tc>
                  <a:txBody>
                    <a:bodyPr/>
                    <a:lstStyle/>
                    <a:p>
                      <a:pPr algn="ctr"/>
                      <a:r>
                        <a:rPr lang="en-US" dirty="0"/>
                        <a:t>Objective Number</a:t>
                      </a:r>
                    </a:p>
                  </a:txBody>
                  <a:tcPr/>
                </a:tc>
                <a:extLst>
                  <a:ext uri="{0D108BD9-81ED-4DB2-BD59-A6C34878D82A}">
                    <a16:rowId xmlns:a16="http://schemas.microsoft.com/office/drawing/2014/main" val="266715333"/>
                  </a:ext>
                </a:extLst>
              </a:tr>
              <a:tr h="370840">
                <a:tc>
                  <a:txBody>
                    <a:bodyPr/>
                    <a:lstStyle/>
                    <a:p>
                      <a:r>
                        <a:rPr lang="en-US" dirty="0"/>
                        <a:t>Configuring Applications</a:t>
                      </a:r>
                    </a:p>
                  </a:txBody>
                  <a:tcPr/>
                </a:tc>
                <a:tc>
                  <a:txBody>
                    <a:bodyPr/>
                    <a:lstStyle/>
                    <a:p>
                      <a:r>
                        <a:rPr lang="en-US" dirty="0"/>
                        <a:t>Configure applications</a:t>
                      </a:r>
                    </a:p>
                  </a:txBody>
                  <a:tcPr/>
                </a:tc>
                <a:tc>
                  <a:txBody>
                    <a:bodyPr/>
                    <a:lstStyle/>
                    <a:p>
                      <a:pPr algn="ctr"/>
                      <a:r>
                        <a:rPr lang="en-US" dirty="0"/>
                        <a:t>3.1</a:t>
                      </a:r>
                    </a:p>
                  </a:txBody>
                  <a:tcPr/>
                </a:tc>
                <a:extLst>
                  <a:ext uri="{0D108BD9-81ED-4DB2-BD59-A6C34878D82A}">
                    <a16:rowId xmlns:a16="http://schemas.microsoft.com/office/drawing/2014/main" val="3143179939"/>
                  </a:ext>
                </a:extLst>
              </a:tr>
              <a:tr h="370840">
                <a:tc>
                  <a:txBody>
                    <a:bodyPr/>
                    <a:lstStyle/>
                    <a:p>
                      <a:r>
                        <a:rPr lang="en-US" dirty="0"/>
                        <a:t>Managing Windows Store Apps</a:t>
                      </a:r>
                    </a:p>
                  </a:txBody>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dirty="0"/>
                        <a:t>Configure applications</a:t>
                      </a:r>
                    </a:p>
                  </a:txBody>
                  <a:tcPr/>
                </a:tc>
                <a:tc>
                  <a:txBody>
                    <a:bodyPr/>
                    <a:lstStyle/>
                    <a:p>
                      <a:pPr algn="ctr"/>
                      <a:r>
                        <a:rPr lang="en-US" dirty="0"/>
                        <a:t>3.1</a:t>
                      </a:r>
                    </a:p>
                  </a:txBody>
                  <a:tcPr/>
                </a:tc>
                <a:extLst>
                  <a:ext uri="{0D108BD9-81ED-4DB2-BD59-A6C34878D82A}">
                    <a16:rowId xmlns:a16="http://schemas.microsoft.com/office/drawing/2014/main" val="2615369099"/>
                  </a:ext>
                </a:extLst>
              </a:tr>
              <a:tr h="370840">
                <a:tc>
                  <a:txBody>
                    <a:bodyPr/>
                    <a:lstStyle/>
                    <a:p>
                      <a:r>
                        <a:rPr lang="en-US" dirty="0"/>
                        <a:t>Understanding Services</a:t>
                      </a:r>
                    </a:p>
                  </a:txBody>
                  <a:tcPr/>
                </a:tc>
                <a:tc>
                  <a:txBody>
                    <a:bodyPr/>
                    <a:lstStyle/>
                    <a:p>
                      <a:r>
                        <a:rPr lang="en-US" dirty="0"/>
                        <a:t>Understand services</a:t>
                      </a:r>
                    </a:p>
                  </a:txBody>
                  <a:tcPr/>
                </a:tc>
                <a:tc>
                  <a:txBody>
                    <a:bodyPr/>
                    <a:lstStyle/>
                    <a:p>
                      <a:pPr algn="ctr"/>
                      <a:r>
                        <a:rPr lang="en-US" dirty="0"/>
                        <a:t>3.4</a:t>
                      </a:r>
                    </a:p>
                  </a:txBody>
                  <a:tcPr/>
                </a:tc>
                <a:extLst>
                  <a:ext uri="{0D108BD9-81ED-4DB2-BD59-A6C34878D82A}">
                    <a16:rowId xmlns:a16="http://schemas.microsoft.com/office/drawing/2014/main" val="2440610045"/>
                  </a:ext>
                </a:extLst>
              </a:tr>
              <a:tr h="370840">
                <a:tc>
                  <a:txBody>
                    <a:bodyPr/>
                    <a:lstStyle/>
                    <a:p>
                      <a:r>
                        <a:rPr lang="en-US" dirty="0"/>
                        <a:t>Using MSConfig (System Configuration Utility)</a:t>
                      </a:r>
                    </a:p>
                  </a:txBody>
                  <a:tcPr/>
                </a:tc>
                <a:tc>
                  <a:txBody>
                    <a:bodyPr/>
                    <a:lstStyle/>
                    <a:p>
                      <a:r>
                        <a:rPr lang="en-US" dirty="0"/>
                        <a:t>Configure native applications and tools</a:t>
                      </a:r>
                    </a:p>
                  </a:txBody>
                  <a:tcPr/>
                </a:tc>
                <a:tc>
                  <a:txBody>
                    <a:bodyPr/>
                    <a:lstStyle/>
                    <a:p>
                      <a:pPr algn="ctr"/>
                      <a:r>
                        <a:rPr lang="en-US" dirty="0"/>
                        <a:t>1.3</a:t>
                      </a:r>
                    </a:p>
                  </a:txBody>
                  <a:tcPr/>
                </a:tc>
                <a:extLst>
                  <a:ext uri="{0D108BD9-81ED-4DB2-BD59-A6C34878D82A}">
                    <a16:rowId xmlns:a16="http://schemas.microsoft.com/office/drawing/2014/main" val="1447723313"/>
                  </a:ext>
                </a:extLst>
              </a:tr>
              <a:tr h="370840">
                <a:tc>
                  <a:txBody>
                    <a:bodyPr/>
                    <a:lstStyle/>
                    <a:p>
                      <a:r>
                        <a:rPr lang="en-US" dirty="0"/>
                        <a:t>Managing Processes and Applications with Task Manager</a:t>
                      </a:r>
                    </a:p>
                  </a:txBody>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dirty="0"/>
                        <a:t>Configure native applications and tools</a:t>
                      </a:r>
                    </a:p>
                  </a:txBody>
                  <a:tcPr/>
                </a:tc>
                <a:tc>
                  <a:txBody>
                    <a:bodyPr/>
                    <a:lstStyle/>
                    <a:p>
                      <a:pPr algn="ctr"/>
                      <a:r>
                        <a:rPr lang="en-US" dirty="0"/>
                        <a:t>1.3</a:t>
                      </a:r>
                    </a:p>
                  </a:txBody>
                  <a:tcPr/>
                </a:tc>
                <a:extLst>
                  <a:ext uri="{0D108BD9-81ED-4DB2-BD59-A6C34878D82A}">
                    <a16:rowId xmlns:a16="http://schemas.microsoft.com/office/drawing/2014/main" val="3054656565"/>
                  </a:ext>
                </a:extLst>
              </a:tr>
              <a:tr h="370840">
                <a:tc>
                  <a:txBody>
                    <a:bodyPr/>
                    <a:lstStyle/>
                    <a:p>
                      <a:r>
                        <a:rPr lang="en-US" dirty="0"/>
                        <a:t>Understanding Storage</a:t>
                      </a:r>
                    </a:p>
                  </a:txBody>
                  <a:tcPr/>
                </a:tc>
                <a:tc>
                  <a:txBody>
                    <a:bodyPr/>
                    <a:lstStyle/>
                    <a:p>
                      <a:r>
                        <a:rPr lang="en-US" dirty="0"/>
                        <a:t>Understand file systems</a:t>
                      </a:r>
                    </a:p>
                    <a:p>
                      <a:r>
                        <a:rPr lang="en-US" dirty="0"/>
                        <a:t>Understand storage</a:t>
                      </a:r>
                    </a:p>
                  </a:txBody>
                  <a:tcPr/>
                </a:tc>
                <a:tc>
                  <a:txBody>
                    <a:bodyPr/>
                    <a:lstStyle/>
                    <a:p>
                      <a:pPr algn="ctr"/>
                      <a:r>
                        <a:rPr lang="en-US" dirty="0"/>
                        <a:t>4.1</a:t>
                      </a:r>
                    </a:p>
                    <a:p>
                      <a:pPr algn="ctr"/>
                      <a:r>
                        <a:rPr lang="en-US" dirty="0"/>
                        <a:t>5.2</a:t>
                      </a:r>
                    </a:p>
                  </a:txBody>
                  <a:tcPr/>
                </a:tc>
                <a:extLst>
                  <a:ext uri="{0D108BD9-81ED-4DB2-BD59-A6C34878D82A}">
                    <a16:rowId xmlns:a16="http://schemas.microsoft.com/office/drawing/2014/main" val="1353357410"/>
                  </a:ext>
                </a:extLst>
              </a:tr>
              <a:tr h="370840">
                <a:tc>
                  <a:txBody>
                    <a:bodyPr/>
                    <a:lstStyle/>
                    <a:p>
                      <a:r>
                        <a:rPr lang="en-US" dirty="0"/>
                        <a:t>Encrypting and Compressing Files and Folders</a:t>
                      </a:r>
                    </a:p>
                  </a:txBody>
                  <a:tcPr/>
                </a:tc>
                <a:tc>
                  <a:txBody>
                    <a:bodyPr/>
                    <a:lstStyle/>
                    <a:p>
                      <a:r>
                        <a:rPr lang="en-US" dirty="0"/>
                        <a:t>Understand encryption</a:t>
                      </a:r>
                    </a:p>
                  </a:txBody>
                  <a:tcPr/>
                </a:tc>
                <a:tc>
                  <a:txBody>
                    <a:bodyPr/>
                    <a:lstStyle/>
                    <a:p>
                      <a:pPr algn="ctr"/>
                      <a:r>
                        <a:rPr lang="en-US" dirty="0"/>
                        <a:t>4.3</a:t>
                      </a:r>
                    </a:p>
                  </a:txBody>
                  <a:tcPr/>
                </a:tc>
                <a:extLst>
                  <a:ext uri="{0D108BD9-81ED-4DB2-BD59-A6C34878D82A}">
                    <a16:rowId xmlns:a16="http://schemas.microsoft.com/office/drawing/2014/main" val="2101118791"/>
                  </a:ext>
                </a:extLst>
              </a:tr>
            </a:tbl>
          </a:graphicData>
        </a:graphic>
      </p:graphicFrame>
    </p:spTree>
    <p:extLst>
      <p:ext uri="{BB962C8B-B14F-4D97-AF65-F5344CB8AC3E}">
        <p14:creationId xmlns:p14="http://schemas.microsoft.com/office/powerpoint/2010/main" val="130313739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16884D7-EA05-4AD0-978F-98D876FF939B}"/>
              </a:ext>
            </a:extLst>
          </p:cNvPr>
          <p:cNvSpPr>
            <a:spLocks noGrp="1" noChangeArrowheads="1"/>
          </p:cNvSpPr>
          <p:nvPr>
            <p:ph type="title"/>
          </p:nvPr>
        </p:nvSpPr>
        <p:spPr/>
        <p:txBody>
          <a:bodyPr/>
          <a:lstStyle/>
          <a:p>
            <a:pPr eaLnBrk="1" hangingPunct="1"/>
            <a:r>
              <a:rPr lang="en-US" altLang="en-US" dirty="0"/>
              <a:t>Using Disk Management	(1/2)</a:t>
            </a:r>
          </a:p>
        </p:txBody>
      </p:sp>
      <p:sp>
        <p:nvSpPr>
          <p:cNvPr id="54274" name="Rectangle 3">
            <a:extLst>
              <a:ext uri="{FF2B5EF4-FFF2-40B4-BE49-F238E27FC236}">
                <a16:creationId xmlns:a16="http://schemas.microsoft.com/office/drawing/2014/main" id="{FEF45D5E-5FA9-4474-9A87-358AAEA41194}"/>
              </a:ext>
            </a:extLst>
          </p:cNvPr>
          <p:cNvSpPr>
            <a:spLocks noGrp="1" noChangeArrowheads="1"/>
          </p:cNvSpPr>
          <p:nvPr>
            <p:ph type="body" sz="quarter" idx="10"/>
          </p:nvPr>
        </p:nvSpPr>
        <p:spPr>
          <a:xfrm>
            <a:off x="358570" y="1371600"/>
            <a:ext cx="11474238" cy="4585871"/>
          </a:xfrm>
        </p:spPr>
        <p:txBody>
          <a:bodyPr/>
          <a:lstStyle/>
          <a:p>
            <a:pPr eaLnBrk="1" hangingPunct="1"/>
            <a:r>
              <a:rPr lang="en-US" altLang="en-US" dirty="0"/>
              <a:t>When you add a new hard drive to a computer, there are a few steps you need to take to introduce a new drive to the operating system. </a:t>
            </a:r>
          </a:p>
          <a:p>
            <a:pPr eaLnBrk="1" hangingPunct="1"/>
            <a:r>
              <a:rPr lang="en-US" altLang="en-US" dirty="0"/>
              <a:t>You need to initialize the disk and then choose a drive type and a partition style (for basic disks). </a:t>
            </a:r>
          </a:p>
          <a:p>
            <a:pPr eaLnBrk="1" hangingPunct="1"/>
            <a:r>
              <a:rPr lang="en-US" altLang="en-US" dirty="0"/>
              <a:t>You can perform all of these steps in the Disk Management tool, which is part of the Computer Management MMC </a:t>
            </a:r>
            <a:br>
              <a:rPr lang="en-US" altLang="en-US" dirty="0"/>
            </a:br>
            <a:r>
              <a:rPr lang="en-US" altLang="en-US" dirty="0"/>
              <a:t>snap-in. </a:t>
            </a:r>
          </a:p>
        </p:txBody>
      </p:sp>
    </p:spTree>
    <p:extLst>
      <p:ext uri="{BB962C8B-B14F-4D97-AF65-F5344CB8AC3E}">
        <p14:creationId xmlns:p14="http://schemas.microsoft.com/office/powerpoint/2010/main" val="1058661393"/>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A2B0FC9-577C-47A3-8150-FA25C80E324F}"/>
              </a:ext>
            </a:extLst>
          </p:cNvPr>
          <p:cNvSpPr>
            <a:spLocks noGrp="1" noChangeArrowheads="1"/>
          </p:cNvSpPr>
          <p:nvPr>
            <p:ph type="title"/>
          </p:nvPr>
        </p:nvSpPr>
        <p:spPr/>
        <p:txBody>
          <a:bodyPr/>
          <a:lstStyle/>
          <a:p>
            <a:pPr eaLnBrk="1" hangingPunct="1"/>
            <a:r>
              <a:rPr lang="en-US" altLang="en-US" dirty="0"/>
              <a:t>Using Disk Management	(2/2)</a:t>
            </a:r>
          </a:p>
        </p:txBody>
      </p:sp>
      <p:pic>
        <p:nvPicPr>
          <p:cNvPr id="56322" name="Picture 2" descr="Screenshot of the Disk Management folder in the Computer Management window.&#10;" title="The Disk Management snap-in">
            <a:extLst>
              <a:ext uri="{FF2B5EF4-FFF2-40B4-BE49-F238E27FC236}">
                <a16:creationId xmlns:a16="http://schemas.microsoft.com/office/drawing/2014/main" id="{6B299220-C5D4-4760-B934-CA12E022D8C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4601" y="1524000"/>
            <a:ext cx="7224713"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7829225"/>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a:extLst>
              <a:ext uri="{FF2B5EF4-FFF2-40B4-BE49-F238E27FC236}">
                <a16:creationId xmlns:a16="http://schemas.microsoft.com/office/drawing/2014/main" id="{1FCC9C9E-2561-4C52-B498-D5314071D4C8}"/>
              </a:ext>
            </a:extLst>
          </p:cNvPr>
          <p:cNvSpPr>
            <a:spLocks noGrp="1" noChangeArrowheads="1"/>
          </p:cNvSpPr>
          <p:nvPr>
            <p:ph type="body" sz="quarter" idx="4294967295"/>
          </p:nvPr>
        </p:nvSpPr>
        <p:spPr>
          <a:xfrm>
            <a:off x="358570" y="1371600"/>
            <a:ext cx="11474238" cy="2209836"/>
          </a:xfrm>
        </p:spPr>
        <p:txBody>
          <a:bodyPr/>
          <a:lstStyle/>
          <a:p>
            <a:pPr>
              <a:lnSpc>
                <a:spcPct val="100000"/>
              </a:lnSpc>
              <a:spcAft>
                <a:spcPts val="1200"/>
              </a:spcAft>
              <a:buClr>
                <a:schemeClr val="accent1"/>
              </a:buClr>
            </a:pPr>
            <a:r>
              <a:rPr lang="en-US" altLang="en-US" dirty="0"/>
              <a:t>Encrypting files and folders protects them from unwanted access. </a:t>
            </a:r>
          </a:p>
          <a:p>
            <a:pPr>
              <a:lnSpc>
                <a:spcPct val="100000"/>
              </a:lnSpc>
              <a:spcAft>
                <a:spcPts val="1200"/>
              </a:spcAft>
              <a:buClr>
                <a:schemeClr val="accent1"/>
              </a:buClr>
            </a:pPr>
            <a:r>
              <a:rPr lang="en-US" altLang="en-US" dirty="0"/>
              <a:t>Microsoft uses EFS to encrypt individual files and folders. </a:t>
            </a:r>
          </a:p>
          <a:p>
            <a:pPr>
              <a:lnSpc>
                <a:spcPct val="100000"/>
              </a:lnSpc>
              <a:spcAft>
                <a:spcPts val="1200"/>
              </a:spcAft>
              <a:buClr>
                <a:schemeClr val="accent1"/>
              </a:buClr>
            </a:pPr>
            <a:r>
              <a:rPr lang="en-US" altLang="en-US" b="1" i="1" dirty="0"/>
              <a:t>Encryption</a:t>
            </a:r>
            <a:r>
              <a:rPr lang="en-US" altLang="en-US" dirty="0"/>
              <a:t> protects the contents of files and folders from unauthorized access. </a:t>
            </a:r>
          </a:p>
          <a:p>
            <a:pPr>
              <a:lnSpc>
                <a:spcPct val="100000"/>
              </a:lnSpc>
              <a:spcAft>
                <a:spcPts val="1200"/>
              </a:spcAft>
              <a:buClr>
                <a:schemeClr val="accent1"/>
              </a:buClr>
            </a:pPr>
            <a:r>
              <a:rPr lang="en-US" altLang="en-US" b="1" i="1" dirty="0"/>
              <a:t>Compression</a:t>
            </a:r>
            <a:r>
              <a:rPr lang="en-US" altLang="en-US" dirty="0"/>
              <a:t> is the process of decreasing the size of files or folders without affecting the files’ contents. </a:t>
            </a:r>
          </a:p>
        </p:txBody>
      </p:sp>
      <p:sp>
        <p:nvSpPr>
          <p:cNvPr id="224258" name="Rectangle 2">
            <a:extLst>
              <a:ext uri="{FF2B5EF4-FFF2-40B4-BE49-F238E27FC236}">
                <a16:creationId xmlns:a16="http://schemas.microsoft.com/office/drawing/2014/main" id="{F0FFF844-268D-4077-B29A-F0446BACBBBA}"/>
              </a:ext>
            </a:extLst>
          </p:cNvPr>
          <p:cNvSpPr>
            <a:spLocks noGrp="1" noChangeArrowheads="1"/>
          </p:cNvSpPr>
          <p:nvPr>
            <p:ph type="title"/>
          </p:nvPr>
        </p:nvSpPr>
        <p:spPr/>
        <p:txBody>
          <a:bodyPr/>
          <a:lstStyle/>
          <a:p>
            <a:pPr eaLnBrk="1" hangingPunct="1"/>
            <a:r>
              <a:rPr lang="en-US" altLang="en-US" dirty="0"/>
              <a:t>Encrypting and Compressing Files &amp; Folders</a:t>
            </a:r>
          </a:p>
        </p:txBody>
      </p:sp>
    </p:spTree>
    <p:extLst>
      <p:ext uri="{BB962C8B-B14F-4D97-AF65-F5344CB8AC3E}">
        <p14:creationId xmlns:p14="http://schemas.microsoft.com/office/powerpoint/2010/main" val="2762280436"/>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31531D96-D973-40E4-8F22-32B7790950AE}"/>
              </a:ext>
            </a:extLst>
          </p:cNvPr>
          <p:cNvSpPr>
            <a:spLocks noGrp="1" noChangeArrowheads="1"/>
          </p:cNvSpPr>
          <p:nvPr>
            <p:ph type="title"/>
          </p:nvPr>
        </p:nvSpPr>
        <p:spPr/>
        <p:txBody>
          <a:bodyPr/>
          <a:lstStyle/>
          <a:p>
            <a:pPr eaLnBrk="1" hangingPunct="1"/>
            <a:r>
              <a:rPr lang="en-US" altLang="en-US" dirty="0"/>
              <a:t>Understanding BitLocker</a:t>
            </a:r>
          </a:p>
        </p:txBody>
      </p:sp>
      <p:sp>
        <p:nvSpPr>
          <p:cNvPr id="60418" name="Rectangle 3">
            <a:extLst>
              <a:ext uri="{FF2B5EF4-FFF2-40B4-BE49-F238E27FC236}">
                <a16:creationId xmlns:a16="http://schemas.microsoft.com/office/drawing/2014/main" id="{61C3167C-F9F3-41CA-8D36-4B0477C88339}"/>
              </a:ext>
            </a:extLst>
          </p:cNvPr>
          <p:cNvSpPr>
            <a:spLocks noGrp="1" noChangeArrowheads="1"/>
          </p:cNvSpPr>
          <p:nvPr>
            <p:ph type="body" sz="quarter" idx="10"/>
          </p:nvPr>
        </p:nvSpPr>
        <p:spPr/>
        <p:txBody>
          <a:bodyPr/>
          <a:lstStyle/>
          <a:p>
            <a:pPr eaLnBrk="1" hangingPunct="1"/>
            <a:r>
              <a:rPr lang="en-US" altLang="en-US" b="1" i="1" dirty="0"/>
              <a:t>BitLocker Drive Encryption</a:t>
            </a:r>
            <a:r>
              <a:rPr lang="en-US" altLang="en-US" dirty="0"/>
              <a:t> is another method of protecting data stored on a fixed drive in a Windows computer. </a:t>
            </a:r>
          </a:p>
          <a:p>
            <a:pPr eaLnBrk="1" hangingPunct="1"/>
            <a:r>
              <a:rPr lang="en-US" altLang="en-US" dirty="0"/>
              <a:t>BitLocker encrypts the entire drive, rather than individual files and folders. </a:t>
            </a:r>
          </a:p>
          <a:p>
            <a:pPr eaLnBrk="1" hangingPunct="1"/>
            <a:r>
              <a:rPr lang="en-US" altLang="en-US" dirty="0"/>
              <a:t>The complementary BitLocker To Go protects data on removable data drives, such as an external flash drive. </a:t>
            </a:r>
          </a:p>
        </p:txBody>
      </p:sp>
    </p:spTree>
    <p:extLst>
      <p:ext uri="{BB962C8B-B14F-4D97-AF65-F5344CB8AC3E}">
        <p14:creationId xmlns:p14="http://schemas.microsoft.com/office/powerpoint/2010/main" val="2425869993"/>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48D6EDD4-5604-404D-BAA9-AD15F2D46B67}"/>
              </a:ext>
            </a:extLst>
          </p:cNvPr>
          <p:cNvSpPr>
            <a:spLocks noGrp="1" noChangeArrowheads="1"/>
          </p:cNvSpPr>
          <p:nvPr>
            <p:ph type="title"/>
          </p:nvPr>
        </p:nvSpPr>
        <p:spPr/>
        <p:txBody>
          <a:bodyPr/>
          <a:lstStyle/>
          <a:p>
            <a:pPr eaLnBrk="1" hangingPunct="1"/>
            <a:r>
              <a:rPr lang="en-US" altLang="en-US" dirty="0"/>
              <a:t>Summary	(1/5)</a:t>
            </a:r>
          </a:p>
        </p:txBody>
      </p:sp>
      <p:sp>
        <p:nvSpPr>
          <p:cNvPr id="62466" name="Rectangle 3">
            <a:extLst>
              <a:ext uri="{FF2B5EF4-FFF2-40B4-BE49-F238E27FC236}">
                <a16:creationId xmlns:a16="http://schemas.microsoft.com/office/drawing/2014/main" id="{9A2BA0E7-C945-4399-A1A9-CFDCECBD2DD2}"/>
              </a:ext>
            </a:extLst>
          </p:cNvPr>
          <p:cNvSpPr>
            <a:spLocks noGrp="1" noChangeArrowheads="1"/>
          </p:cNvSpPr>
          <p:nvPr>
            <p:ph type="body" sz="quarter" idx="10"/>
          </p:nvPr>
        </p:nvSpPr>
        <p:spPr>
          <a:xfrm>
            <a:off x="358570" y="1371600"/>
            <a:ext cx="11474238" cy="2569934"/>
          </a:xfrm>
        </p:spPr>
        <p:txBody>
          <a:bodyPr/>
          <a:lstStyle/>
          <a:p>
            <a:r>
              <a:rPr lang="en-US" altLang="en-US" sz="2800" dirty="0"/>
              <a:t>A software program (also known as an app) is a sequence of instructions written to perform a specified task for a computer. </a:t>
            </a:r>
          </a:p>
          <a:p>
            <a:r>
              <a:rPr lang="en-US" altLang="en-US" sz="2800" dirty="0"/>
              <a:t>Today, most of these programs are installed as desktop apps or Windows Store apps. Desktop apps are traditional apps, such as Microsoft Word or Excel. </a:t>
            </a:r>
          </a:p>
        </p:txBody>
      </p:sp>
    </p:spTree>
    <p:extLst>
      <p:ext uri="{BB962C8B-B14F-4D97-AF65-F5344CB8AC3E}">
        <p14:creationId xmlns:p14="http://schemas.microsoft.com/office/powerpoint/2010/main" val="569583555"/>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7FC17E49-6E54-4E5E-A42B-5E7F4EF459C1}"/>
              </a:ext>
            </a:extLst>
          </p:cNvPr>
          <p:cNvSpPr>
            <a:spLocks noGrp="1" noChangeArrowheads="1"/>
          </p:cNvSpPr>
          <p:nvPr>
            <p:ph type="title"/>
          </p:nvPr>
        </p:nvSpPr>
        <p:spPr/>
        <p:txBody>
          <a:bodyPr/>
          <a:lstStyle/>
          <a:p>
            <a:pPr eaLnBrk="1" hangingPunct="1"/>
            <a:r>
              <a:rPr lang="en-US" altLang="en-US" dirty="0"/>
              <a:t>Summary	(2/5)</a:t>
            </a:r>
          </a:p>
        </p:txBody>
      </p:sp>
      <p:sp>
        <p:nvSpPr>
          <p:cNvPr id="64514" name="Rectangle 3">
            <a:extLst>
              <a:ext uri="{FF2B5EF4-FFF2-40B4-BE49-F238E27FC236}">
                <a16:creationId xmlns:a16="http://schemas.microsoft.com/office/drawing/2014/main" id="{D22B7A87-7863-4756-9AD6-264BC14ECEB4}"/>
              </a:ext>
            </a:extLst>
          </p:cNvPr>
          <p:cNvSpPr>
            <a:spLocks noGrp="1" noChangeArrowheads="1"/>
          </p:cNvSpPr>
          <p:nvPr>
            <p:ph type="body" sz="quarter" idx="10"/>
          </p:nvPr>
        </p:nvSpPr>
        <p:spPr/>
        <p:txBody>
          <a:bodyPr/>
          <a:lstStyle/>
          <a:p>
            <a:r>
              <a:rPr lang="en-US" altLang="en-US" sz="2800" dirty="0"/>
              <a:t>The Program Compatibility Troubleshooter is a wizard-based solution that users or administrators can use to automatically configure an executable file to use an appropriate Windows 10 compatibility mechanism. </a:t>
            </a:r>
          </a:p>
          <a:p>
            <a:r>
              <a:rPr lang="en-US" altLang="en-US" sz="2800" dirty="0"/>
              <a:t>Thus, the troubleshooter is not a compatibility mechanism in itself; it is simply a method for applying other mechanisms. </a:t>
            </a:r>
          </a:p>
        </p:txBody>
      </p:sp>
    </p:spTree>
    <p:extLst>
      <p:ext uri="{BB962C8B-B14F-4D97-AF65-F5344CB8AC3E}">
        <p14:creationId xmlns:p14="http://schemas.microsoft.com/office/powerpoint/2010/main" val="1056380714"/>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572CDE75-C851-4283-8587-21DC9EC5F30F}"/>
              </a:ext>
            </a:extLst>
          </p:cNvPr>
          <p:cNvSpPr>
            <a:spLocks noGrp="1" noChangeArrowheads="1"/>
          </p:cNvSpPr>
          <p:nvPr>
            <p:ph type="title"/>
          </p:nvPr>
        </p:nvSpPr>
        <p:spPr/>
        <p:txBody>
          <a:bodyPr/>
          <a:lstStyle/>
          <a:p>
            <a:pPr eaLnBrk="1" hangingPunct="1"/>
            <a:r>
              <a:rPr lang="en-US" altLang="en-US" dirty="0"/>
              <a:t>Summary	(3/5)</a:t>
            </a:r>
          </a:p>
        </p:txBody>
      </p:sp>
      <p:sp>
        <p:nvSpPr>
          <p:cNvPr id="66562" name="Rectangle 3">
            <a:extLst>
              <a:ext uri="{FF2B5EF4-FFF2-40B4-BE49-F238E27FC236}">
                <a16:creationId xmlns:a16="http://schemas.microsoft.com/office/drawing/2014/main" id="{972E0508-B447-4088-8472-2DF76684F3AF}"/>
              </a:ext>
            </a:extLst>
          </p:cNvPr>
          <p:cNvSpPr>
            <a:spLocks noGrp="1" noChangeArrowheads="1"/>
          </p:cNvSpPr>
          <p:nvPr>
            <p:ph type="body" sz="quarter" idx="10"/>
          </p:nvPr>
        </p:nvSpPr>
        <p:spPr/>
        <p:txBody>
          <a:bodyPr/>
          <a:lstStyle/>
          <a:p>
            <a:r>
              <a:rPr lang="en-US" altLang="en-US" sz="2800" dirty="0"/>
              <a:t>The Windows Store provides a central location for you to purchase and download Windows apps that run on Windows 8 and later operating systems. </a:t>
            </a:r>
          </a:p>
          <a:p>
            <a:r>
              <a:rPr lang="en-US" altLang="en-US" sz="2800" dirty="0"/>
              <a:t>Windows Store apps do not run on Windows 7 or earlier versions of Windows. </a:t>
            </a:r>
          </a:p>
          <a:p>
            <a:r>
              <a:rPr lang="en-US" altLang="en-US" sz="2800" dirty="0"/>
              <a:t>Windows Store apps tend to be smaller and faster than desktop apps. </a:t>
            </a:r>
          </a:p>
          <a:p>
            <a:r>
              <a:rPr lang="en-US" altLang="en-US" sz="2800" dirty="0"/>
              <a:t>Services run in the background on a Windows system to help the operating system run other programs. The Services console is the central management point of services in Windows 10. </a:t>
            </a:r>
          </a:p>
        </p:txBody>
      </p:sp>
    </p:spTree>
    <p:extLst>
      <p:ext uri="{BB962C8B-B14F-4D97-AF65-F5344CB8AC3E}">
        <p14:creationId xmlns:p14="http://schemas.microsoft.com/office/powerpoint/2010/main" val="3161307791"/>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7803F11F-1AC5-43F7-AB21-EFCDDB86D010}"/>
              </a:ext>
            </a:extLst>
          </p:cNvPr>
          <p:cNvSpPr>
            <a:spLocks noGrp="1" noChangeArrowheads="1"/>
          </p:cNvSpPr>
          <p:nvPr>
            <p:ph type="title"/>
          </p:nvPr>
        </p:nvSpPr>
        <p:spPr/>
        <p:txBody>
          <a:bodyPr/>
          <a:lstStyle/>
          <a:p>
            <a:pPr eaLnBrk="1" hangingPunct="1"/>
            <a:r>
              <a:rPr lang="en-US" altLang="en-US" dirty="0"/>
              <a:t>Summary	(4/5)</a:t>
            </a:r>
          </a:p>
        </p:txBody>
      </p:sp>
      <p:sp>
        <p:nvSpPr>
          <p:cNvPr id="68610" name="Rectangle 3">
            <a:extLst>
              <a:ext uri="{FF2B5EF4-FFF2-40B4-BE49-F238E27FC236}">
                <a16:creationId xmlns:a16="http://schemas.microsoft.com/office/drawing/2014/main" id="{6BB714E7-688E-4619-8E72-AF8BFD6EE468}"/>
              </a:ext>
            </a:extLst>
          </p:cNvPr>
          <p:cNvSpPr>
            <a:spLocks noGrp="1" noChangeArrowheads="1"/>
          </p:cNvSpPr>
          <p:nvPr>
            <p:ph type="body" sz="quarter" idx="10"/>
          </p:nvPr>
        </p:nvSpPr>
        <p:spPr/>
        <p:txBody>
          <a:bodyPr/>
          <a:lstStyle/>
          <a:p>
            <a:r>
              <a:rPr lang="en-US" altLang="en-US" sz="2800" dirty="0"/>
              <a:t>When it comes to Windows storage, there’s more to it than just saving data on a disk. </a:t>
            </a:r>
          </a:p>
          <a:p>
            <a:r>
              <a:rPr lang="en-US" altLang="en-US" sz="2800" dirty="0"/>
              <a:t>There are different types of disks (basic and dynamic) you need to know about, along with choices of partition styles such as the master boot record (MBR) and GUID partition table (GPT), which determine the number of partitions you are allowed to create along with the size limitations of those partitions. </a:t>
            </a:r>
          </a:p>
        </p:txBody>
      </p:sp>
    </p:spTree>
    <p:extLst>
      <p:ext uri="{BB962C8B-B14F-4D97-AF65-F5344CB8AC3E}">
        <p14:creationId xmlns:p14="http://schemas.microsoft.com/office/powerpoint/2010/main" val="2615845345"/>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B6CEA2A9-8F4D-45C0-8761-679E29EDCC19}"/>
              </a:ext>
            </a:extLst>
          </p:cNvPr>
          <p:cNvSpPr>
            <a:spLocks noGrp="1" noChangeArrowheads="1"/>
          </p:cNvSpPr>
          <p:nvPr>
            <p:ph type="title"/>
          </p:nvPr>
        </p:nvSpPr>
        <p:spPr/>
        <p:txBody>
          <a:bodyPr/>
          <a:lstStyle/>
          <a:p>
            <a:pPr eaLnBrk="1" hangingPunct="1"/>
            <a:r>
              <a:rPr lang="en-US" altLang="en-US" dirty="0"/>
              <a:t>Summary	(5/5)</a:t>
            </a:r>
          </a:p>
        </p:txBody>
      </p:sp>
      <p:sp>
        <p:nvSpPr>
          <p:cNvPr id="70658" name="Rectangle 3">
            <a:extLst>
              <a:ext uri="{FF2B5EF4-FFF2-40B4-BE49-F238E27FC236}">
                <a16:creationId xmlns:a16="http://schemas.microsoft.com/office/drawing/2014/main" id="{C5E3C4CE-5B4B-41DD-BAEE-1F53F320C95B}"/>
              </a:ext>
            </a:extLst>
          </p:cNvPr>
          <p:cNvSpPr>
            <a:spLocks noGrp="1" noChangeArrowheads="1"/>
          </p:cNvSpPr>
          <p:nvPr>
            <p:ph type="body" sz="quarter" idx="10"/>
          </p:nvPr>
        </p:nvSpPr>
        <p:spPr/>
        <p:txBody>
          <a:bodyPr/>
          <a:lstStyle/>
          <a:p>
            <a:r>
              <a:rPr lang="en-US" altLang="en-US" sz="2800" dirty="0"/>
              <a:t>Encryption protects the contents of files and folders from unauthorized access. </a:t>
            </a:r>
          </a:p>
          <a:p>
            <a:r>
              <a:rPr lang="en-US" altLang="en-US" sz="2800" dirty="0"/>
              <a:t>Windows uses Encrypting File System (EFS) to allow users to encrypt information on hard disks, external flash drives, CDs, DVDs, backup tapes, and other types of physical media. </a:t>
            </a:r>
          </a:p>
          <a:p>
            <a:r>
              <a:rPr lang="en-US" altLang="en-US" sz="2800" dirty="0"/>
              <a:t>BitLocker Drive Encryption is another method of protecting data stored on a fixed drive in a Windows computer. </a:t>
            </a:r>
          </a:p>
        </p:txBody>
      </p:sp>
    </p:spTree>
    <p:extLst>
      <p:ext uri="{BB962C8B-B14F-4D97-AF65-F5344CB8AC3E}">
        <p14:creationId xmlns:p14="http://schemas.microsoft.com/office/powerpoint/2010/main" val="2104786917"/>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277530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38F2DD9-31B0-4303-B67F-6295D95C6534}"/>
              </a:ext>
            </a:extLst>
          </p:cNvPr>
          <p:cNvSpPr>
            <a:spLocks noGrp="1" noChangeArrowheads="1"/>
          </p:cNvSpPr>
          <p:nvPr>
            <p:ph type="title"/>
          </p:nvPr>
        </p:nvSpPr>
        <p:spPr/>
        <p:txBody>
          <a:bodyPr/>
          <a:lstStyle/>
          <a:p>
            <a:pPr eaLnBrk="1" hangingPunct="1"/>
            <a:r>
              <a:rPr lang="en-US" altLang="en-US" dirty="0"/>
              <a:t>Configuring Applications</a:t>
            </a:r>
          </a:p>
        </p:txBody>
      </p:sp>
      <p:sp>
        <p:nvSpPr>
          <p:cNvPr id="19458" name="Rectangle 3">
            <a:extLst>
              <a:ext uri="{FF2B5EF4-FFF2-40B4-BE49-F238E27FC236}">
                <a16:creationId xmlns:a16="http://schemas.microsoft.com/office/drawing/2014/main" id="{C5472A51-46F7-4604-AA94-5BBFECAA6121}"/>
              </a:ext>
            </a:extLst>
          </p:cNvPr>
          <p:cNvSpPr>
            <a:spLocks noGrp="1" noChangeArrowheads="1"/>
          </p:cNvSpPr>
          <p:nvPr>
            <p:ph type="body" sz="quarter" idx="10"/>
          </p:nvPr>
        </p:nvSpPr>
        <p:spPr>
          <a:xfrm>
            <a:off x="358570" y="1371600"/>
            <a:ext cx="11474238" cy="4093428"/>
          </a:xfrm>
        </p:spPr>
        <p:txBody>
          <a:bodyPr/>
          <a:lstStyle/>
          <a:p>
            <a:pPr eaLnBrk="1" hangingPunct="1"/>
            <a:r>
              <a:rPr lang="en-US" altLang="en-US" dirty="0"/>
              <a:t>A </a:t>
            </a:r>
            <a:r>
              <a:rPr lang="en-US" altLang="en-US" b="1" i="1" dirty="0"/>
              <a:t>software program</a:t>
            </a:r>
            <a:r>
              <a:rPr lang="en-US" altLang="en-US" dirty="0"/>
              <a:t> (also known as an </a:t>
            </a:r>
            <a:r>
              <a:rPr lang="en-US" altLang="en-US" b="1" i="1" dirty="0"/>
              <a:t>app</a:t>
            </a:r>
            <a:r>
              <a:rPr lang="en-US" altLang="en-US" dirty="0"/>
              <a:t>) is a sequence of instructions written to perform a specified task for a computer. </a:t>
            </a:r>
          </a:p>
          <a:p>
            <a:pPr eaLnBrk="1" hangingPunct="1"/>
            <a:r>
              <a:rPr lang="en-US" altLang="en-US" dirty="0"/>
              <a:t>Today, most of these programs are installed as desktop apps or Windows Store apps. </a:t>
            </a:r>
          </a:p>
          <a:p>
            <a:pPr eaLnBrk="1" hangingPunct="1"/>
            <a:r>
              <a:rPr lang="en-US" altLang="en-US" b="1" i="1" dirty="0"/>
              <a:t>Desktop apps</a:t>
            </a:r>
            <a:r>
              <a:rPr lang="en-US" altLang="en-US" dirty="0"/>
              <a:t> are traditional apps, such as Microsoft Word or Excel. </a:t>
            </a:r>
          </a:p>
        </p:txBody>
      </p:sp>
    </p:spTree>
    <p:extLst>
      <p:ext uri="{BB962C8B-B14F-4D97-AF65-F5344CB8AC3E}">
        <p14:creationId xmlns:p14="http://schemas.microsoft.com/office/powerpoint/2010/main" val="128885334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6600F88B-7AE3-4EC0-AA07-07F46BDDC8A2}"/>
              </a:ext>
            </a:extLst>
          </p:cNvPr>
          <p:cNvSpPr>
            <a:spLocks noGrp="1" noChangeArrowheads="1"/>
          </p:cNvSpPr>
          <p:nvPr>
            <p:ph type="body" sz="quarter" idx="4294967295"/>
          </p:nvPr>
        </p:nvSpPr>
        <p:spPr>
          <a:xfrm>
            <a:off x="358570" y="1813727"/>
            <a:ext cx="11474238" cy="1371600"/>
          </a:xfrm>
        </p:spPr>
        <p:txBody>
          <a:bodyPr/>
          <a:lstStyle/>
          <a:p>
            <a:pPr eaLnBrk="1" hangingPunct="1"/>
            <a:r>
              <a:rPr lang="en-US" altLang="en-US" dirty="0"/>
              <a:t>Because Windows 10 follows the same architecture used in Windows Vista, Windows 7, and Windows 8/8.1, most applications written for Windows Vista, Windows 7, and Windows 8/8.1 will run on Windows 10. </a:t>
            </a:r>
          </a:p>
        </p:txBody>
      </p:sp>
      <p:sp>
        <p:nvSpPr>
          <p:cNvPr id="224258" name="Rectangle 2">
            <a:extLst>
              <a:ext uri="{FF2B5EF4-FFF2-40B4-BE49-F238E27FC236}">
                <a16:creationId xmlns:a16="http://schemas.microsoft.com/office/drawing/2014/main" id="{84590C36-0F14-40E2-B7AF-EDA8CB528CBD}"/>
              </a:ext>
            </a:extLst>
          </p:cNvPr>
          <p:cNvSpPr>
            <a:spLocks noGrp="1" noChangeArrowheads="1"/>
          </p:cNvSpPr>
          <p:nvPr>
            <p:ph type="title"/>
          </p:nvPr>
        </p:nvSpPr>
        <p:spPr>
          <a:xfrm>
            <a:off x="358570" y="358621"/>
            <a:ext cx="11474238" cy="1371600"/>
          </a:xfrm>
        </p:spPr>
        <p:txBody>
          <a:bodyPr/>
          <a:lstStyle/>
          <a:p>
            <a:pPr eaLnBrk="1" hangingPunct="1"/>
            <a:r>
              <a:rPr lang="en-US" altLang="en-US" dirty="0"/>
              <a:t>Supporting Desktop Application Co-Existence (1/2)</a:t>
            </a:r>
          </a:p>
        </p:txBody>
      </p:sp>
    </p:spTree>
    <p:extLst>
      <p:ext uri="{BB962C8B-B14F-4D97-AF65-F5344CB8AC3E}">
        <p14:creationId xmlns:p14="http://schemas.microsoft.com/office/powerpoint/2010/main" val="157959043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1FBBE93B-D279-4953-8817-C3ED8FEFB756}"/>
              </a:ext>
            </a:extLst>
          </p:cNvPr>
          <p:cNvSpPr>
            <a:spLocks noGrp="1" noChangeArrowheads="1"/>
          </p:cNvSpPr>
          <p:nvPr>
            <p:ph type="body" sz="quarter" idx="4294967295"/>
          </p:nvPr>
        </p:nvSpPr>
        <p:spPr>
          <a:xfrm>
            <a:off x="358570" y="1730221"/>
            <a:ext cx="11474238" cy="2209836"/>
          </a:xfrm>
        </p:spPr>
        <p:txBody>
          <a:bodyPr/>
          <a:lstStyle/>
          <a:p>
            <a:pPr>
              <a:lnSpc>
                <a:spcPct val="100000"/>
              </a:lnSpc>
              <a:spcAft>
                <a:spcPts val="1200"/>
              </a:spcAft>
              <a:buClr>
                <a:schemeClr val="accent1"/>
              </a:buClr>
            </a:pPr>
            <a:r>
              <a:rPr lang="en-US" altLang="en-US" dirty="0"/>
              <a:t>The few applications that don’t run on Windows 10 are usually security-class applications or applications that bypass </a:t>
            </a:r>
            <a:br>
              <a:rPr lang="en-US" altLang="en-US" dirty="0"/>
            </a:br>
            <a:r>
              <a:rPr lang="en-US" altLang="en-US" dirty="0"/>
              <a:t>the Windows API to communicate with system hardware by performing low-level kernel calls. </a:t>
            </a:r>
          </a:p>
          <a:p>
            <a:pPr>
              <a:lnSpc>
                <a:spcPct val="100000"/>
              </a:lnSpc>
              <a:spcAft>
                <a:spcPts val="1200"/>
              </a:spcAft>
              <a:buClr>
                <a:schemeClr val="accent1"/>
              </a:buClr>
            </a:pPr>
            <a:r>
              <a:rPr lang="en-US" altLang="en-US" dirty="0"/>
              <a:t>If an application doesn’t run in Windows 10, not even under the application compatibility mode, run the application under a Hyper-V virtual machine, a RemoteApp, or App-V. </a:t>
            </a:r>
          </a:p>
        </p:txBody>
      </p:sp>
      <p:sp>
        <p:nvSpPr>
          <p:cNvPr id="224258" name="Rectangle 2">
            <a:extLst>
              <a:ext uri="{FF2B5EF4-FFF2-40B4-BE49-F238E27FC236}">
                <a16:creationId xmlns:a16="http://schemas.microsoft.com/office/drawing/2014/main" id="{8D3FB4D1-709C-4DB4-9EE8-203134C4BAEB}"/>
              </a:ext>
            </a:extLst>
          </p:cNvPr>
          <p:cNvSpPr>
            <a:spLocks noGrp="1" noChangeArrowheads="1"/>
          </p:cNvSpPr>
          <p:nvPr>
            <p:ph type="title"/>
          </p:nvPr>
        </p:nvSpPr>
        <p:spPr>
          <a:xfrm>
            <a:off x="358570" y="358621"/>
            <a:ext cx="11474238" cy="1371600"/>
          </a:xfrm>
        </p:spPr>
        <p:txBody>
          <a:bodyPr/>
          <a:lstStyle/>
          <a:p>
            <a:r>
              <a:rPr lang="en-US" altLang="en-US" dirty="0"/>
              <a:t>Supporting Desktop Application Co-Existence (2/2)</a:t>
            </a:r>
          </a:p>
        </p:txBody>
      </p:sp>
    </p:spTree>
    <p:extLst>
      <p:ext uri="{BB962C8B-B14F-4D97-AF65-F5344CB8AC3E}">
        <p14:creationId xmlns:p14="http://schemas.microsoft.com/office/powerpoint/2010/main" val="378262167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E058A644-A493-4200-8CF7-C65E8528705B}"/>
              </a:ext>
            </a:extLst>
          </p:cNvPr>
          <p:cNvSpPr>
            <a:spLocks noGrp="1" noChangeArrowheads="1"/>
          </p:cNvSpPr>
          <p:nvPr>
            <p:ph type="title"/>
          </p:nvPr>
        </p:nvSpPr>
        <p:spPr/>
        <p:txBody>
          <a:bodyPr/>
          <a:lstStyle/>
          <a:p>
            <a:pPr eaLnBrk="1" hangingPunct="1"/>
            <a:r>
              <a:rPr lang="en-US" altLang="en-US" dirty="0"/>
              <a:t>Troubleshooting Program Compatibility</a:t>
            </a:r>
          </a:p>
        </p:txBody>
      </p:sp>
      <p:sp>
        <p:nvSpPr>
          <p:cNvPr id="25602" name="Rectangle 3">
            <a:extLst>
              <a:ext uri="{FF2B5EF4-FFF2-40B4-BE49-F238E27FC236}">
                <a16:creationId xmlns:a16="http://schemas.microsoft.com/office/drawing/2014/main" id="{22ECDFAF-C6E7-49DA-9792-A8DB90792E91}"/>
              </a:ext>
            </a:extLst>
          </p:cNvPr>
          <p:cNvSpPr>
            <a:spLocks noGrp="1" noChangeArrowheads="1"/>
          </p:cNvSpPr>
          <p:nvPr>
            <p:ph type="body" sz="quarter" idx="10"/>
          </p:nvPr>
        </p:nvSpPr>
        <p:spPr>
          <a:xfrm>
            <a:off x="358570" y="1371600"/>
            <a:ext cx="11474238" cy="3370153"/>
          </a:xfrm>
        </p:spPr>
        <p:txBody>
          <a:bodyPr/>
          <a:lstStyle/>
          <a:p>
            <a:pPr eaLnBrk="1" hangingPunct="1"/>
            <a:r>
              <a:rPr lang="en-US" altLang="en-US" dirty="0"/>
              <a:t>The </a:t>
            </a:r>
            <a:r>
              <a:rPr lang="en-US" altLang="en-US" b="1" i="1" dirty="0"/>
              <a:t>Program Compatibility Troubleshooter</a:t>
            </a:r>
            <a:r>
              <a:rPr lang="en-US" altLang="en-US" dirty="0"/>
              <a:t> is a wizard-based solution that users or administrators can use to automatically configure an executable file to use an appropriate Windows 10 compatibility mechanism. </a:t>
            </a:r>
          </a:p>
          <a:p>
            <a:pPr eaLnBrk="1" hangingPunct="1"/>
            <a:r>
              <a:rPr lang="en-US" altLang="en-US" dirty="0"/>
              <a:t>Thus, the troubleshooter is not a compatibility mechanism in itself; it is simply a method for applying other mechanisms. </a:t>
            </a:r>
          </a:p>
        </p:txBody>
      </p:sp>
    </p:spTree>
    <p:extLst>
      <p:ext uri="{BB962C8B-B14F-4D97-AF65-F5344CB8AC3E}">
        <p14:creationId xmlns:p14="http://schemas.microsoft.com/office/powerpoint/2010/main" val="2229310836"/>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5CE24F6-BAB3-4FC3-8C79-E7D762B089A4}"/>
              </a:ext>
            </a:extLst>
          </p:cNvPr>
          <p:cNvSpPr>
            <a:spLocks noGrp="1" noChangeArrowheads="1"/>
          </p:cNvSpPr>
          <p:nvPr>
            <p:ph type="title"/>
          </p:nvPr>
        </p:nvSpPr>
        <p:spPr/>
        <p:txBody>
          <a:bodyPr/>
          <a:lstStyle/>
          <a:p>
            <a:pPr eaLnBrk="1" hangingPunct="1"/>
            <a:r>
              <a:rPr lang="en-US" altLang="en-US" dirty="0"/>
              <a:t>Configuring Startup Options</a:t>
            </a:r>
          </a:p>
        </p:txBody>
      </p:sp>
      <p:sp>
        <p:nvSpPr>
          <p:cNvPr id="27650" name="Rectangle 3">
            <a:extLst>
              <a:ext uri="{FF2B5EF4-FFF2-40B4-BE49-F238E27FC236}">
                <a16:creationId xmlns:a16="http://schemas.microsoft.com/office/drawing/2014/main" id="{B4F929A9-1B29-4BA1-995C-241C33BE00B7}"/>
              </a:ext>
            </a:extLst>
          </p:cNvPr>
          <p:cNvSpPr>
            <a:spLocks noGrp="1" noChangeArrowheads="1"/>
          </p:cNvSpPr>
          <p:nvPr>
            <p:ph type="body" sz="quarter" idx="10"/>
          </p:nvPr>
        </p:nvSpPr>
        <p:spPr/>
        <p:txBody>
          <a:bodyPr/>
          <a:lstStyle/>
          <a:p>
            <a:pPr eaLnBrk="1" hangingPunct="1"/>
            <a:r>
              <a:rPr lang="en-US" altLang="en-US" dirty="0"/>
              <a:t>Some programs start or have a component (program and service) that starts during the Windows boot process. </a:t>
            </a:r>
          </a:p>
          <a:p>
            <a:pPr eaLnBrk="1" hangingPunct="1"/>
            <a:r>
              <a:rPr lang="en-US" altLang="en-US" dirty="0"/>
              <a:t>Some programs allow the program to run faster; others are required for the program to function properly. </a:t>
            </a:r>
          </a:p>
          <a:p>
            <a:pPr eaLnBrk="1" hangingPunct="1"/>
            <a:r>
              <a:rPr lang="en-US" altLang="en-US" dirty="0"/>
              <a:t>If you don’t want these programs to start during boot up or continually consume resources at all times, you need to know how to turn off or disable the startup programs. </a:t>
            </a:r>
          </a:p>
        </p:txBody>
      </p:sp>
    </p:spTree>
    <p:extLst>
      <p:ext uri="{BB962C8B-B14F-4D97-AF65-F5344CB8AC3E}">
        <p14:creationId xmlns:p14="http://schemas.microsoft.com/office/powerpoint/2010/main" val="323888485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D1DB41EA-D9C0-4459-B335-5F618F4E8ABB}"/>
              </a:ext>
            </a:extLst>
          </p:cNvPr>
          <p:cNvSpPr>
            <a:spLocks noGrp="1" noChangeArrowheads="1"/>
          </p:cNvSpPr>
          <p:nvPr>
            <p:ph type="title"/>
          </p:nvPr>
        </p:nvSpPr>
        <p:spPr/>
        <p:txBody>
          <a:bodyPr/>
          <a:lstStyle/>
          <a:p>
            <a:pPr eaLnBrk="1" hangingPunct="1"/>
            <a:r>
              <a:rPr lang="en-US" altLang="en-US" dirty="0"/>
              <a:t>Managing Windows Store Apps</a:t>
            </a:r>
          </a:p>
        </p:txBody>
      </p:sp>
      <p:sp>
        <p:nvSpPr>
          <p:cNvPr id="29698" name="Rectangle 3">
            <a:extLst>
              <a:ext uri="{FF2B5EF4-FFF2-40B4-BE49-F238E27FC236}">
                <a16:creationId xmlns:a16="http://schemas.microsoft.com/office/drawing/2014/main" id="{64A00462-ECBA-4401-BA7C-0B4E8BD25781}"/>
              </a:ext>
            </a:extLst>
          </p:cNvPr>
          <p:cNvSpPr>
            <a:spLocks noGrp="1" noChangeArrowheads="1"/>
          </p:cNvSpPr>
          <p:nvPr>
            <p:ph type="body" sz="quarter" idx="10"/>
          </p:nvPr>
        </p:nvSpPr>
        <p:spPr>
          <a:xfrm>
            <a:off x="358570" y="1371600"/>
            <a:ext cx="11474238" cy="3862596"/>
          </a:xfrm>
        </p:spPr>
        <p:txBody>
          <a:bodyPr/>
          <a:lstStyle/>
          <a:p>
            <a:pPr eaLnBrk="1" hangingPunct="1"/>
            <a:r>
              <a:rPr lang="en-US" altLang="en-US" b="1" i="1" dirty="0"/>
              <a:t>Universal Windows Platform (UWP)</a:t>
            </a:r>
            <a:r>
              <a:rPr lang="en-US" altLang="en-US" dirty="0"/>
              <a:t> apps are a special type of Windows Store apps that can be installed on multiple hardware platforms, such as a tablet that is running Windows 10 Pro, an Xbox One, or a Windows 10 Phone. </a:t>
            </a:r>
          </a:p>
          <a:p>
            <a:pPr eaLnBrk="1" hangingPunct="1"/>
            <a:r>
              <a:rPr lang="en-US" altLang="en-US" dirty="0"/>
              <a:t>The Windows Store apps differ from traditional applications in that they are designed to run in a single, full window display across multiple form factor devices. </a:t>
            </a:r>
          </a:p>
        </p:txBody>
      </p:sp>
    </p:spTree>
    <p:extLst>
      <p:ext uri="{BB962C8B-B14F-4D97-AF65-F5344CB8AC3E}">
        <p14:creationId xmlns:p14="http://schemas.microsoft.com/office/powerpoint/2010/main" val="376781466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D47CF4C5-B638-4FF2-9E74-60B872BC5D22}"/>
              </a:ext>
            </a:extLst>
          </p:cNvPr>
          <p:cNvSpPr>
            <a:spLocks noGrp="1" noChangeArrowheads="1"/>
          </p:cNvSpPr>
          <p:nvPr>
            <p:ph type="title"/>
          </p:nvPr>
        </p:nvSpPr>
        <p:spPr/>
        <p:txBody>
          <a:bodyPr/>
          <a:lstStyle/>
          <a:p>
            <a:pPr eaLnBrk="1" hangingPunct="1"/>
            <a:r>
              <a:rPr lang="en-US" altLang="en-US" dirty="0"/>
              <a:t>Configuring the Windows Store</a:t>
            </a:r>
          </a:p>
        </p:txBody>
      </p:sp>
      <p:sp>
        <p:nvSpPr>
          <p:cNvPr id="31746" name="Rectangle 3">
            <a:extLst>
              <a:ext uri="{FF2B5EF4-FFF2-40B4-BE49-F238E27FC236}">
                <a16:creationId xmlns:a16="http://schemas.microsoft.com/office/drawing/2014/main" id="{2BA017BD-B657-4480-A76F-1BDB7A8CCFD1}"/>
              </a:ext>
            </a:extLst>
          </p:cNvPr>
          <p:cNvSpPr>
            <a:spLocks noGrp="1" noChangeArrowheads="1"/>
          </p:cNvSpPr>
          <p:nvPr>
            <p:ph type="body" sz="quarter" idx="10"/>
          </p:nvPr>
        </p:nvSpPr>
        <p:spPr>
          <a:xfrm>
            <a:off x="358570" y="1371600"/>
            <a:ext cx="11474238" cy="3370153"/>
          </a:xfrm>
        </p:spPr>
        <p:txBody>
          <a:bodyPr/>
          <a:lstStyle/>
          <a:p>
            <a:pPr eaLnBrk="1" hangingPunct="1"/>
            <a:r>
              <a:rPr lang="en-US" altLang="en-US" dirty="0"/>
              <a:t>The </a:t>
            </a:r>
            <a:r>
              <a:rPr lang="en-US" altLang="en-US" b="1" i="1" dirty="0"/>
              <a:t>Windows Store </a:t>
            </a:r>
            <a:r>
              <a:rPr lang="en-US" altLang="en-US" dirty="0"/>
              <a:t>provides a central location for you to purchase and download Windows apps that run on Windows 8 and later operating systems. </a:t>
            </a:r>
          </a:p>
          <a:p>
            <a:pPr eaLnBrk="1" hangingPunct="1"/>
            <a:r>
              <a:rPr lang="en-US" altLang="en-US" dirty="0"/>
              <a:t>Windows Store apps do not run on Windows 7 or earlier versions of Windows. Windows Store apps tend to be smaller </a:t>
            </a:r>
            <a:br>
              <a:rPr lang="en-US" altLang="en-US" dirty="0"/>
            </a:br>
            <a:r>
              <a:rPr lang="en-US" altLang="en-US" dirty="0"/>
              <a:t>and faster than desktop apps. </a:t>
            </a:r>
          </a:p>
        </p:txBody>
      </p:sp>
    </p:spTree>
    <p:extLst>
      <p:ext uri="{BB962C8B-B14F-4D97-AF65-F5344CB8AC3E}">
        <p14:creationId xmlns:p14="http://schemas.microsoft.com/office/powerpoint/2010/main" val="4191702953"/>
      </p:ext>
    </p:extLst>
  </p:cSld>
  <p:clrMapOvr>
    <a:masterClrMapping/>
  </p:clrMapOvr>
  <p:transition>
    <p:fade/>
  </p:transition>
</p:sld>
</file>

<file path=ppt/theme/theme1.xml><?xml version="1.0" encoding="utf-8"?>
<a:theme xmlns:a="http://schemas.openxmlformats.org/drawingml/2006/main" name="MOAC_theme">
  <a:themeElements>
    <a:clrScheme name="Custom 2">
      <a:dk1>
        <a:sysClr val="windowText" lastClr="000000"/>
      </a:dk1>
      <a:lt1>
        <a:sysClr val="window" lastClr="FFFFFF"/>
      </a:lt1>
      <a:dk2>
        <a:srgbClr val="44546A"/>
      </a:dk2>
      <a:lt2>
        <a:srgbClr val="E7E6E6"/>
      </a:lt2>
      <a:accent1>
        <a:srgbClr val="0054A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AC">
      <a:majorFont>
        <a:latin typeface="Segoe UI"/>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VA_theme" id="{FE2E25A0-966F-41AE-AB5F-5A6AF47EB54A}" vid="{4C702016-84DA-4CFA-A467-6A79C6D096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8DE0FCC1170DD4EA9CF157E6E2FAC08" ma:contentTypeVersion="7" ma:contentTypeDescription="Create a new document." ma:contentTypeScope="" ma:versionID="e5a40829361edf8fd103bdc874243db8">
  <xsd:schema xmlns:xsd="http://www.w3.org/2001/XMLSchema" xmlns:xs="http://www.w3.org/2001/XMLSchema" xmlns:p="http://schemas.microsoft.com/office/2006/metadata/properties" xmlns:ns2="dc94d77e-d9c2-42fb-a8f5-494b1c2e3696" xmlns:ns3="bfe0bb63-4151-4360-a7b3-42e232e24132" targetNamespace="http://schemas.microsoft.com/office/2006/metadata/properties" ma:root="true" ma:fieldsID="dca7a73226f97cdcc03e4eeffb012c8a" ns2:_="" ns3:_="">
    <xsd:import namespace="dc94d77e-d9c2-42fb-a8f5-494b1c2e3696"/>
    <xsd:import namespace="bfe0bb63-4151-4360-a7b3-42e232e241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4d77e-d9c2-42fb-a8f5-494b1c2e369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e0bb63-4151-4360-a7b3-42e232e24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0D5659-43BE-4E59-96F4-1AC1AA041025}">
  <ds:schemaRefs>
    <ds:schemaRef ds:uri="http://schemas.microsoft.com/sharepoint/v3/contenttype/forms"/>
  </ds:schemaRefs>
</ds:datastoreItem>
</file>

<file path=customXml/itemProps2.xml><?xml version="1.0" encoding="utf-8"?>
<ds:datastoreItem xmlns:ds="http://schemas.openxmlformats.org/officeDocument/2006/customXml" ds:itemID="{54F52F7C-374C-4E49-B337-BC0B8E7AF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4d77e-d9c2-42fb-a8f5-494b1c2e3696"/>
    <ds:schemaRef ds:uri="bfe0bb63-4151-4360-a7b3-42e232e24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4E61A3-6F21-40E0-A689-D30D46467DEA}">
  <ds:schemaRefs>
    <ds:schemaRef ds:uri="http://schemas.microsoft.com/office/infopath/2007/PartnerControls"/>
    <ds:schemaRef ds:uri="bfe0bb63-4151-4360-a7b3-42e232e24132"/>
    <ds:schemaRef ds:uri="http://purl.org/dc/terms/"/>
    <ds:schemaRef ds:uri="http://schemas.microsoft.com/office/2006/metadata/properties"/>
    <ds:schemaRef ds:uri="http://schemas.microsoft.com/office/2006/documentManagement/types"/>
    <ds:schemaRef ds:uri="http://purl.org/dc/elements/1.1/"/>
    <ds:schemaRef ds:uri="dc94d77e-d9c2-42fb-a8f5-494b1c2e3696"/>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MVA_theme</Template>
  <TotalTime>0</TotalTime>
  <Words>1558</Words>
  <Application>Microsoft Office PowerPoint</Application>
  <PresentationFormat>Widescreen</PresentationFormat>
  <Paragraphs>145</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MS PGothic</vt:lpstr>
      <vt:lpstr>Arial</vt:lpstr>
      <vt:lpstr>Calibri</vt:lpstr>
      <vt:lpstr>Segoe UI</vt:lpstr>
      <vt:lpstr>MOAC_theme</vt:lpstr>
      <vt:lpstr>Managing Applications,  Services, and Disks</vt:lpstr>
      <vt:lpstr>Objectives</vt:lpstr>
      <vt:lpstr>Configuring Applications</vt:lpstr>
      <vt:lpstr>Supporting Desktop Application Co-Existence (1/2)</vt:lpstr>
      <vt:lpstr>Supporting Desktop Application Co-Existence (2/2)</vt:lpstr>
      <vt:lpstr>Troubleshooting Program Compatibility</vt:lpstr>
      <vt:lpstr>Configuring Startup Options</vt:lpstr>
      <vt:lpstr>Managing Windows Store Apps</vt:lpstr>
      <vt:lpstr>Configuring the Windows Store</vt:lpstr>
      <vt:lpstr>Understanding Group Policy and Network Application Installation      (1/2)</vt:lpstr>
      <vt:lpstr>Understanding Group Policy and Network Application Installation      (2/2)</vt:lpstr>
      <vt:lpstr>Understanding Services (1/2)</vt:lpstr>
      <vt:lpstr>Understanding Services (2/2)</vt:lpstr>
      <vt:lpstr>Using MSConfig</vt:lpstr>
      <vt:lpstr>Managing Processes and Applications with Task Manager (1/2)</vt:lpstr>
      <vt:lpstr>Managing Processes and Applications with Task Manager (2/2)</vt:lpstr>
      <vt:lpstr>Understanding Storage</vt:lpstr>
      <vt:lpstr>Understanding Disk and Drive Types</vt:lpstr>
      <vt:lpstr>Understanding File Systems</vt:lpstr>
      <vt:lpstr>Using Disk Management (1/2)</vt:lpstr>
      <vt:lpstr>Using Disk Management (2/2)</vt:lpstr>
      <vt:lpstr>Encrypting and Compressing Files &amp; Folders</vt:lpstr>
      <vt:lpstr>Understanding BitLocker</vt:lpstr>
      <vt:lpstr>Summary (1/5)</vt:lpstr>
      <vt:lpstr>Summary (2/5)</vt:lpstr>
      <vt:lpstr>Summary (3/5)</vt:lpstr>
      <vt:lpstr>Summary (4/5)</vt:lpstr>
      <vt:lpstr>Summary (5/5)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2018-01-30T14:18:45Z</dcterms:created>
  <dcterms:modified xsi:type="dcterms:W3CDTF">2018-02-26T23:32:11Z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0x010100E8DE0FCC1170DD4EA9CF157E6E2FAC08</vt:lpwstr>
  </property>
</Properties>
</file>